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60" r:id="rId7"/>
    <p:sldId id="261" r:id="rId8"/>
    <p:sldId id="269" r:id="rId9"/>
    <p:sldId id="262" r:id="rId10"/>
    <p:sldId id="263" r:id="rId11"/>
    <p:sldId id="264" r:id="rId12"/>
    <p:sldId id="265" r:id="rId13"/>
    <p:sldId id="266" r:id="rId14"/>
    <p:sldId id="268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46"/>
  </p:normalViewPr>
  <p:slideViewPr>
    <p:cSldViewPr snapToGrid="0" snapToObjects="1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hyperlink" Target="https://github.com/Maximedu13/Utilisez-les-donn-es-publiques-de-l-OpenFoodFacts" TargetMode="Externa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3.sv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svg"/><Relationship Id="rId9" Type="http://schemas.openxmlformats.org/officeDocument/2006/relationships/hyperlink" Target="https://github.com/Maximedu13/Utilisez-les-donn-es-publiques-de-l-OpenFoodFact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2FA3C1-EC30-4DC8-AB78-AD46D9C6151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E8EF458-DA82-4CBE-AA3D-78C4E376F8D0}">
      <dgm:prSet/>
      <dgm:spPr/>
      <dgm:t>
        <a:bodyPr/>
        <a:lstStyle/>
        <a:p>
          <a:r>
            <a:rPr lang="fr-FR"/>
            <a:t>I. Généralités</a:t>
          </a:r>
          <a:endParaRPr lang="en-US"/>
        </a:p>
      </dgm:t>
    </dgm:pt>
    <dgm:pt modelId="{97335466-D9E3-4268-99F9-7847BF460901}" type="parTrans" cxnId="{72A0D6A4-B7CA-4CA0-B773-6013EE83FB3A}">
      <dgm:prSet/>
      <dgm:spPr/>
      <dgm:t>
        <a:bodyPr/>
        <a:lstStyle/>
        <a:p>
          <a:endParaRPr lang="en-US"/>
        </a:p>
      </dgm:t>
    </dgm:pt>
    <dgm:pt modelId="{8BDE0351-E6A0-4C9A-9855-A0F8EF763766}" type="sibTrans" cxnId="{72A0D6A4-B7CA-4CA0-B773-6013EE83FB3A}">
      <dgm:prSet/>
      <dgm:spPr/>
      <dgm:t>
        <a:bodyPr/>
        <a:lstStyle/>
        <a:p>
          <a:endParaRPr lang="en-US"/>
        </a:p>
      </dgm:t>
    </dgm:pt>
    <dgm:pt modelId="{12160D86-7EAE-4387-9DB8-A00BE5BCE120}">
      <dgm:prSet/>
      <dgm:spPr/>
      <dgm:t>
        <a:bodyPr/>
        <a:lstStyle/>
        <a:p>
          <a:r>
            <a:rPr lang="fr-FR"/>
            <a:t>II. Contenu du projet</a:t>
          </a:r>
          <a:endParaRPr lang="en-US"/>
        </a:p>
      </dgm:t>
    </dgm:pt>
    <dgm:pt modelId="{C429A9C8-D45F-44CF-A02E-5F8E72358E1C}" type="parTrans" cxnId="{B8531490-7BB4-4099-A172-C4C6A75CB396}">
      <dgm:prSet/>
      <dgm:spPr/>
      <dgm:t>
        <a:bodyPr/>
        <a:lstStyle/>
        <a:p>
          <a:endParaRPr lang="en-US"/>
        </a:p>
      </dgm:t>
    </dgm:pt>
    <dgm:pt modelId="{D248D147-885A-48B5-8CAD-8FD1FBA885A7}" type="sibTrans" cxnId="{B8531490-7BB4-4099-A172-C4C6A75CB396}">
      <dgm:prSet/>
      <dgm:spPr/>
      <dgm:t>
        <a:bodyPr/>
        <a:lstStyle/>
        <a:p>
          <a:endParaRPr lang="en-US"/>
        </a:p>
      </dgm:t>
    </dgm:pt>
    <dgm:pt modelId="{9512258C-E133-4F72-A857-654CA2B13EDE}">
      <dgm:prSet/>
      <dgm:spPr/>
      <dgm:t>
        <a:bodyPr/>
        <a:lstStyle/>
        <a:p>
          <a:r>
            <a:rPr lang="fr-FR"/>
            <a:t>III. Approche choisie</a:t>
          </a:r>
          <a:endParaRPr lang="en-US"/>
        </a:p>
      </dgm:t>
    </dgm:pt>
    <dgm:pt modelId="{1E6CBA49-12C0-4689-969E-9443BACE9EDE}" type="parTrans" cxnId="{2DD901B1-20CB-49AA-81E6-D9C067184A4D}">
      <dgm:prSet/>
      <dgm:spPr/>
      <dgm:t>
        <a:bodyPr/>
        <a:lstStyle/>
        <a:p>
          <a:endParaRPr lang="en-US"/>
        </a:p>
      </dgm:t>
    </dgm:pt>
    <dgm:pt modelId="{34AC8F09-18FF-492B-9DA4-15A9B7FAEC1A}" type="sibTrans" cxnId="{2DD901B1-20CB-49AA-81E6-D9C067184A4D}">
      <dgm:prSet/>
      <dgm:spPr/>
      <dgm:t>
        <a:bodyPr/>
        <a:lstStyle/>
        <a:p>
          <a:endParaRPr lang="en-US"/>
        </a:p>
      </dgm:t>
    </dgm:pt>
    <dgm:pt modelId="{9042DB47-6A78-4BCC-8A20-50F4380C1376}">
      <dgm:prSet/>
      <dgm:spPr/>
      <dgm:t>
        <a:bodyPr/>
        <a:lstStyle/>
        <a:p>
          <a:r>
            <a:rPr lang="fr-FR"/>
            <a:t>IV. Choix des algorithmes</a:t>
          </a:r>
          <a:endParaRPr lang="en-US"/>
        </a:p>
      </dgm:t>
    </dgm:pt>
    <dgm:pt modelId="{EAEE99BF-731E-4E80-B8FE-533AC46D24AE}" type="parTrans" cxnId="{002D3AFA-D1BA-4F5D-9016-553A0940129B}">
      <dgm:prSet/>
      <dgm:spPr/>
      <dgm:t>
        <a:bodyPr/>
        <a:lstStyle/>
        <a:p>
          <a:endParaRPr lang="en-US"/>
        </a:p>
      </dgm:t>
    </dgm:pt>
    <dgm:pt modelId="{BFCD326C-096D-47E8-A801-025F2760BEA4}" type="sibTrans" cxnId="{002D3AFA-D1BA-4F5D-9016-553A0940129B}">
      <dgm:prSet/>
      <dgm:spPr/>
      <dgm:t>
        <a:bodyPr/>
        <a:lstStyle/>
        <a:p>
          <a:endParaRPr lang="en-US"/>
        </a:p>
      </dgm:t>
    </dgm:pt>
    <dgm:pt modelId="{AB3A6611-A16C-43EA-A2C1-7788FA7DC1F8}">
      <dgm:prSet/>
      <dgm:spPr/>
      <dgm:t>
        <a:bodyPr/>
        <a:lstStyle/>
        <a:p>
          <a:r>
            <a:rPr lang="fr-FR"/>
            <a:t>V. Difficultés rencontrées et solutions trouvées</a:t>
          </a:r>
          <a:endParaRPr lang="en-US"/>
        </a:p>
      </dgm:t>
    </dgm:pt>
    <dgm:pt modelId="{8089554C-B62B-4129-9E14-1843AA74ACA3}" type="parTrans" cxnId="{E4ACC0CD-70C8-4E90-9342-464A0AE3945A}">
      <dgm:prSet/>
      <dgm:spPr/>
      <dgm:t>
        <a:bodyPr/>
        <a:lstStyle/>
        <a:p>
          <a:endParaRPr lang="en-US"/>
        </a:p>
      </dgm:t>
    </dgm:pt>
    <dgm:pt modelId="{9A821219-D207-4CC1-A097-849ED0B5D955}" type="sibTrans" cxnId="{E4ACC0CD-70C8-4E90-9342-464A0AE3945A}">
      <dgm:prSet/>
      <dgm:spPr/>
      <dgm:t>
        <a:bodyPr/>
        <a:lstStyle/>
        <a:p>
          <a:endParaRPr lang="en-US"/>
        </a:p>
      </dgm:t>
    </dgm:pt>
    <dgm:pt modelId="{5F5B9E04-95C8-4417-B02C-C190D40325E8}">
      <dgm:prSet/>
      <dgm:spPr/>
      <dgm:t>
        <a:bodyPr/>
        <a:lstStyle/>
        <a:p>
          <a:r>
            <a:rPr lang="fr-FR"/>
            <a:t>VI. Améliorations possibles</a:t>
          </a:r>
          <a:endParaRPr lang="en-US"/>
        </a:p>
      </dgm:t>
    </dgm:pt>
    <dgm:pt modelId="{B49A1E27-916C-4458-A119-B389770900BC}" type="parTrans" cxnId="{7485801D-A326-42DF-85B7-E57470840690}">
      <dgm:prSet/>
      <dgm:spPr/>
      <dgm:t>
        <a:bodyPr/>
        <a:lstStyle/>
        <a:p>
          <a:endParaRPr lang="en-US"/>
        </a:p>
      </dgm:t>
    </dgm:pt>
    <dgm:pt modelId="{707519CF-69E1-4F4F-B79A-538F89FED765}" type="sibTrans" cxnId="{7485801D-A326-42DF-85B7-E57470840690}">
      <dgm:prSet/>
      <dgm:spPr/>
      <dgm:t>
        <a:bodyPr/>
        <a:lstStyle/>
        <a:p>
          <a:endParaRPr lang="en-US"/>
        </a:p>
      </dgm:t>
    </dgm:pt>
    <dgm:pt modelId="{AD05C55C-FFB4-4F01-B5E2-EF00FE46BF93}" type="pres">
      <dgm:prSet presAssocID="{412FA3C1-EC30-4DC8-AB78-AD46D9C61516}" presName="root" presStyleCnt="0">
        <dgm:presLayoutVars>
          <dgm:dir/>
          <dgm:resizeHandles val="exact"/>
        </dgm:presLayoutVars>
      </dgm:prSet>
      <dgm:spPr/>
    </dgm:pt>
    <dgm:pt modelId="{D3094613-E75B-4B92-A6B2-4389879EED95}" type="pres">
      <dgm:prSet presAssocID="{9E8EF458-DA82-4CBE-AA3D-78C4E376F8D0}" presName="compNode" presStyleCnt="0"/>
      <dgm:spPr/>
    </dgm:pt>
    <dgm:pt modelId="{31798236-5C8E-4BA2-B998-EA686F1ACBC2}" type="pres">
      <dgm:prSet presAssocID="{9E8EF458-DA82-4CBE-AA3D-78C4E376F8D0}" presName="bgRect" presStyleLbl="bgShp" presStyleIdx="0" presStyleCnt="6"/>
      <dgm:spPr/>
    </dgm:pt>
    <dgm:pt modelId="{0F8C7148-4880-44CE-B31C-8E0F1230D95E}" type="pres">
      <dgm:prSet presAssocID="{9E8EF458-DA82-4CBE-AA3D-78C4E376F8D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C74429C5-4808-418D-A54B-ED6C9DD805B7}" type="pres">
      <dgm:prSet presAssocID="{9E8EF458-DA82-4CBE-AA3D-78C4E376F8D0}" presName="spaceRect" presStyleCnt="0"/>
      <dgm:spPr/>
    </dgm:pt>
    <dgm:pt modelId="{4A102727-1063-4ACA-AA72-EF9F6C26F9B0}" type="pres">
      <dgm:prSet presAssocID="{9E8EF458-DA82-4CBE-AA3D-78C4E376F8D0}" presName="parTx" presStyleLbl="revTx" presStyleIdx="0" presStyleCnt="6">
        <dgm:presLayoutVars>
          <dgm:chMax val="0"/>
          <dgm:chPref val="0"/>
        </dgm:presLayoutVars>
      </dgm:prSet>
      <dgm:spPr/>
    </dgm:pt>
    <dgm:pt modelId="{36344759-02F6-4E1B-8B7C-399DEDC2A194}" type="pres">
      <dgm:prSet presAssocID="{8BDE0351-E6A0-4C9A-9855-A0F8EF763766}" presName="sibTrans" presStyleCnt="0"/>
      <dgm:spPr/>
    </dgm:pt>
    <dgm:pt modelId="{6C6033F8-6A76-4EC5-AC10-1ECAD0CBCA6B}" type="pres">
      <dgm:prSet presAssocID="{12160D86-7EAE-4387-9DB8-A00BE5BCE120}" presName="compNode" presStyleCnt="0"/>
      <dgm:spPr/>
    </dgm:pt>
    <dgm:pt modelId="{0E619D2D-7976-4F7B-AF34-8A589D7ECD9D}" type="pres">
      <dgm:prSet presAssocID="{12160D86-7EAE-4387-9DB8-A00BE5BCE120}" presName="bgRect" presStyleLbl="bgShp" presStyleIdx="1" presStyleCnt="6"/>
      <dgm:spPr/>
    </dgm:pt>
    <dgm:pt modelId="{976BEFAD-8837-475F-8DE0-918227349F37}" type="pres">
      <dgm:prSet presAssocID="{12160D86-7EAE-4387-9DB8-A00BE5BCE12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96EA314-79DA-4144-946E-78597F0D60F1}" type="pres">
      <dgm:prSet presAssocID="{12160D86-7EAE-4387-9DB8-A00BE5BCE120}" presName="spaceRect" presStyleCnt="0"/>
      <dgm:spPr/>
    </dgm:pt>
    <dgm:pt modelId="{ED0CB9A6-C48E-4F8A-B38A-C831B6B478DD}" type="pres">
      <dgm:prSet presAssocID="{12160D86-7EAE-4387-9DB8-A00BE5BCE120}" presName="parTx" presStyleLbl="revTx" presStyleIdx="1" presStyleCnt="6">
        <dgm:presLayoutVars>
          <dgm:chMax val="0"/>
          <dgm:chPref val="0"/>
        </dgm:presLayoutVars>
      </dgm:prSet>
      <dgm:spPr/>
    </dgm:pt>
    <dgm:pt modelId="{9ED5A19C-0ADD-42EB-8852-58B263207CE8}" type="pres">
      <dgm:prSet presAssocID="{D248D147-885A-48B5-8CAD-8FD1FBA885A7}" presName="sibTrans" presStyleCnt="0"/>
      <dgm:spPr/>
    </dgm:pt>
    <dgm:pt modelId="{56542CCE-2E60-4400-B6B2-719A75DDA39E}" type="pres">
      <dgm:prSet presAssocID="{9512258C-E133-4F72-A857-654CA2B13EDE}" presName="compNode" presStyleCnt="0"/>
      <dgm:spPr/>
    </dgm:pt>
    <dgm:pt modelId="{0C4AC2EB-3806-4D67-9823-89C320CD694E}" type="pres">
      <dgm:prSet presAssocID="{9512258C-E133-4F72-A857-654CA2B13EDE}" presName="bgRect" presStyleLbl="bgShp" presStyleIdx="2" presStyleCnt="6"/>
      <dgm:spPr/>
    </dgm:pt>
    <dgm:pt modelId="{7838F5B8-FBF1-4114-AC52-100AC2AEC5E7}" type="pres">
      <dgm:prSet presAssocID="{9512258C-E133-4F72-A857-654CA2B13ED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22ECDE4-9FC9-46BF-BB42-3F7B0590E8FA}" type="pres">
      <dgm:prSet presAssocID="{9512258C-E133-4F72-A857-654CA2B13EDE}" presName="spaceRect" presStyleCnt="0"/>
      <dgm:spPr/>
    </dgm:pt>
    <dgm:pt modelId="{E3FF59BE-D30D-414F-95B2-8816D9CFB27D}" type="pres">
      <dgm:prSet presAssocID="{9512258C-E133-4F72-A857-654CA2B13EDE}" presName="parTx" presStyleLbl="revTx" presStyleIdx="2" presStyleCnt="6">
        <dgm:presLayoutVars>
          <dgm:chMax val="0"/>
          <dgm:chPref val="0"/>
        </dgm:presLayoutVars>
      </dgm:prSet>
      <dgm:spPr/>
    </dgm:pt>
    <dgm:pt modelId="{13934680-B1E1-40D2-80E7-D4887BDF2E7B}" type="pres">
      <dgm:prSet presAssocID="{34AC8F09-18FF-492B-9DA4-15A9B7FAEC1A}" presName="sibTrans" presStyleCnt="0"/>
      <dgm:spPr/>
    </dgm:pt>
    <dgm:pt modelId="{E8F1E03C-CCDE-4770-ADC2-D4CE2195899F}" type="pres">
      <dgm:prSet presAssocID="{9042DB47-6A78-4BCC-8A20-50F4380C1376}" presName="compNode" presStyleCnt="0"/>
      <dgm:spPr/>
    </dgm:pt>
    <dgm:pt modelId="{CDF75AF0-E2C3-47BA-834A-D9A7AFDFFB38}" type="pres">
      <dgm:prSet presAssocID="{9042DB47-6A78-4BCC-8A20-50F4380C1376}" presName="bgRect" presStyleLbl="bgShp" presStyleIdx="3" presStyleCnt="6"/>
      <dgm:spPr/>
    </dgm:pt>
    <dgm:pt modelId="{F358E720-2E10-47F9-B17A-EF0BB3F18273}" type="pres">
      <dgm:prSet presAssocID="{9042DB47-6A78-4BCC-8A20-50F4380C137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B2A7A222-7638-4D87-902D-3F7538E35BAA}" type="pres">
      <dgm:prSet presAssocID="{9042DB47-6A78-4BCC-8A20-50F4380C1376}" presName="spaceRect" presStyleCnt="0"/>
      <dgm:spPr/>
    </dgm:pt>
    <dgm:pt modelId="{6AE32042-BF6D-4B30-B90F-ED7E9DCBFAD7}" type="pres">
      <dgm:prSet presAssocID="{9042DB47-6A78-4BCC-8A20-50F4380C1376}" presName="parTx" presStyleLbl="revTx" presStyleIdx="3" presStyleCnt="6">
        <dgm:presLayoutVars>
          <dgm:chMax val="0"/>
          <dgm:chPref val="0"/>
        </dgm:presLayoutVars>
      </dgm:prSet>
      <dgm:spPr/>
    </dgm:pt>
    <dgm:pt modelId="{5410E88E-A253-4EEA-988A-F3D7A3615E4B}" type="pres">
      <dgm:prSet presAssocID="{BFCD326C-096D-47E8-A801-025F2760BEA4}" presName="sibTrans" presStyleCnt="0"/>
      <dgm:spPr/>
    </dgm:pt>
    <dgm:pt modelId="{A47E578A-B023-4627-ACE2-68EBEE3A41C7}" type="pres">
      <dgm:prSet presAssocID="{AB3A6611-A16C-43EA-A2C1-7788FA7DC1F8}" presName="compNode" presStyleCnt="0"/>
      <dgm:spPr/>
    </dgm:pt>
    <dgm:pt modelId="{A45BE119-B681-427A-B9DC-FD5278332CAB}" type="pres">
      <dgm:prSet presAssocID="{AB3A6611-A16C-43EA-A2C1-7788FA7DC1F8}" presName="bgRect" presStyleLbl="bgShp" presStyleIdx="4" presStyleCnt="6"/>
      <dgm:spPr/>
    </dgm:pt>
    <dgm:pt modelId="{2FF2E78B-70A7-482F-A707-0FCC47A3C0A8}" type="pres">
      <dgm:prSet presAssocID="{AB3A6611-A16C-43EA-A2C1-7788FA7DC1F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93BA9B0-A329-4592-9404-712BCA08BE82}" type="pres">
      <dgm:prSet presAssocID="{AB3A6611-A16C-43EA-A2C1-7788FA7DC1F8}" presName="spaceRect" presStyleCnt="0"/>
      <dgm:spPr/>
    </dgm:pt>
    <dgm:pt modelId="{815A11EA-0DD0-4D85-8914-F479BB5346D5}" type="pres">
      <dgm:prSet presAssocID="{AB3A6611-A16C-43EA-A2C1-7788FA7DC1F8}" presName="parTx" presStyleLbl="revTx" presStyleIdx="4" presStyleCnt="6">
        <dgm:presLayoutVars>
          <dgm:chMax val="0"/>
          <dgm:chPref val="0"/>
        </dgm:presLayoutVars>
      </dgm:prSet>
      <dgm:spPr/>
    </dgm:pt>
    <dgm:pt modelId="{535218AD-48D3-4798-AFE4-8B02101DC5E1}" type="pres">
      <dgm:prSet presAssocID="{9A821219-D207-4CC1-A097-849ED0B5D955}" presName="sibTrans" presStyleCnt="0"/>
      <dgm:spPr/>
    </dgm:pt>
    <dgm:pt modelId="{9AE0A405-8E41-4059-AED4-14144516D142}" type="pres">
      <dgm:prSet presAssocID="{5F5B9E04-95C8-4417-B02C-C190D40325E8}" presName="compNode" presStyleCnt="0"/>
      <dgm:spPr/>
    </dgm:pt>
    <dgm:pt modelId="{FB2D2941-F3DC-4697-8BFF-AF6C95F9626D}" type="pres">
      <dgm:prSet presAssocID="{5F5B9E04-95C8-4417-B02C-C190D40325E8}" presName="bgRect" presStyleLbl="bgShp" presStyleIdx="5" presStyleCnt="6"/>
      <dgm:spPr/>
    </dgm:pt>
    <dgm:pt modelId="{5DFECCBA-3CDE-4A5F-8568-BCA041776CAB}" type="pres">
      <dgm:prSet presAssocID="{5F5B9E04-95C8-4417-B02C-C190D40325E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AF52E71-FD77-486A-BE24-6614E3F27A33}" type="pres">
      <dgm:prSet presAssocID="{5F5B9E04-95C8-4417-B02C-C190D40325E8}" presName="spaceRect" presStyleCnt="0"/>
      <dgm:spPr/>
    </dgm:pt>
    <dgm:pt modelId="{E73E5571-C708-4B28-A0F0-75052172F875}" type="pres">
      <dgm:prSet presAssocID="{5F5B9E04-95C8-4417-B02C-C190D40325E8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5F6630A-AF17-4278-89A3-9AC769967D4F}" type="presOf" srcId="{AB3A6611-A16C-43EA-A2C1-7788FA7DC1F8}" destId="{815A11EA-0DD0-4D85-8914-F479BB5346D5}" srcOrd="0" destOrd="0" presId="urn:microsoft.com/office/officeart/2018/2/layout/IconVerticalSolidList"/>
    <dgm:cxn modelId="{6403AD16-7449-4C3E-A6C1-5D8C003FE67F}" type="presOf" srcId="{9512258C-E133-4F72-A857-654CA2B13EDE}" destId="{E3FF59BE-D30D-414F-95B2-8816D9CFB27D}" srcOrd="0" destOrd="0" presId="urn:microsoft.com/office/officeart/2018/2/layout/IconVerticalSolidList"/>
    <dgm:cxn modelId="{7485801D-A326-42DF-85B7-E57470840690}" srcId="{412FA3C1-EC30-4DC8-AB78-AD46D9C61516}" destId="{5F5B9E04-95C8-4417-B02C-C190D40325E8}" srcOrd="5" destOrd="0" parTransId="{B49A1E27-916C-4458-A119-B389770900BC}" sibTransId="{707519CF-69E1-4F4F-B79A-538F89FED765}"/>
    <dgm:cxn modelId="{6B452B34-36DA-4F89-9F04-CB2C00350B67}" type="presOf" srcId="{9042DB47-6A78-4BCC-8A20-50F4380C1376}" destId="{6AE32042-BF6D-4B30-B90F-ED7E9DCBFAD7}" srcOrd="0" destOrd="0" presId="urn:microsoft.com/office/officeart/2018/2/layout/IconVerticalSolidList"/>
    <dgm:cxn modelId="{B8531490-7BB4-4099-A172-C4C6A75CB396}" srcId="{412FA3C1-EC30-4DC8-AB78-AD46D9C61516}" destId="{12160D86-7EAE-4387-9DB8-A00BE5BCE120}" srcOrd="1" destOrd="0" parTransId="{C429A9C8-D45F-44CF-A02E-5F8E72358E1C}" sibTransId="{D248D147-885A-48B5-8CAD-8FD1FBA885A7}"/>
    <dgm:cxn modelId="{72A0D6A4-B7CA-4CA0-B773-6013EE83FB3A}" srcId="{412FA3C1-EC30-4DC8-AB78-AD46D9C61516}" destId="{9E8EF458-DA82-4CBE-AA3D-78C4E376F8D0}" srcOrd="0" destOrd="0" parTransId="{97335466-D9E3-4268-99F9-7847BF460901}" sibTransId="{8BDE0351-E6A0-4C9A-9855-A0F8EF763766}"/>
    <dgm:cxn modelId="{60CF58AC-EADB-482D-B4C2-D6EA647A2870}" type="presOf" srcId="{5F5B9E04-95C8-4417-B02C-C190D40325E8}" destId="{E73E5571-C708-4B28-A0F0-75052172F875}" srcOrd="0" destOrd="0" presId="urn:microsoft.com/office/officeart/2018/2/layout/IconVerticalSolidList"/>
    <dgm:cxn modelId="{7F23B3B0-1951-4E8F-85F1-0DD07BE9414F}" type="presOf" srcId="{9E8EF458-DA82-4CBE-AA3D-78C4E376F8D0}" destId="{4A102727-1063-4ACA-AA72-EF9F6C26F9B0}" srcOrd="0" destOrd="0" presId="urn:microsoft.com/office/officeart/2018/2/layout/IconVerticalSolidList"/>
    <dgm:cxn modelId="{2DD901B1-20CB-49AA-81E6-D9C067184A4D}" srcId="{412FA3C1-EC30-4DC8-AB78-AD46D9C61516}" destId="{9512258C-E133-4F72-A857-654CA2B13EDE}" srcOrd="2" destOrd="0" parTransId="{1E6CBA49-12C0-4689-969E-9443BACE9EDE}" sibTransId="{34AC8F09-18FF-492B-9DA4-15A9B7FAEC1A}"/>
    <dgm:cxn modelId="{6967C0B9-FC90-4F57-98D9-8412B1E37A09}" type="presOf" srcId="{12160D86-7EAE-4387-9DB8-A00BE5BCE120}" destId="{ED0CB9A6-C48E-4F8A-B38A-C831B6B478DD}" srcOrd="0" destOrd="0" presId="urn:microsoft.com/office/officeart/2018/2/layout/IconVerticalSolidList"/>
    <dgm:cxn modelId="{BAB3CFB9-B1BA-47C5-AF43-6437D8BADD56}" type="presOf" srcId="{412FA3C1-EC30-4DC8-AB78-AD46D9C61516}" destId="{AD05C55C-FFB4-4F01-B5E2-EF00FE46BF93}" srcOrd="0" destOrd="0" presId="urn:microsoft.com/office/officeart/2018/2/layout/IconVerticalSolidList"/>
    <dgm:cxn modelId="{E4ACC0CD-70C8-4E90-9342-464A0AE3945A}" srcId="{412FA3C1-EC30-4DC8-AB78-AD46D9C61516}" destId="{AB3A6611-A16C-43EA-A2C1-7788FA7DC1F8}" srcOrd="4" destOrd="0" parTransId="{8089554C-B62B-4129-9E14-1843AA74ACA3}" sibTransId="{9A821219-D207-4CC1-A097-849ED0B5D955}"/>
    <dgm:cxn modelId="{002D3AFA-D1BA-4F5D-9016-553A0940129B}" srcId="{412FA3C1-EC30-4DC8-AB78-AD46D9C61516}" destId="{9042DB47-6A78-4BCC-8A20-50F4380C1376}" srcOrd="3" destOrd="0" parTransId="{EAEE99BF-731E-4E80-B8FE-533AC46D24AE}" sibTransId="{BFCD326C-096D-47E8-A801-025F2760BEA4}"/>
    <dgm:cxn modelId="{F2E14F1F-AFC4-484A-87A7-8D05236491EE}" type="presParOf" srcId="{AD05C55C-FFB4-4F01-B5E2-EF00FE46BF93}" destId="{D3094613-E75B-4B92-A6B2-4389879EED95}" srcOrd="0" destOrd="0" presId="urn:microsoft.com/office/officeart/2018/2/layout/IconVerticalSolidList"/>
    <dgm:cxn modelId="{92B9A6DC-4E10-4E13-8EA8-E3FBCAFF3334}" type="presParOf" srcId="{D3094613-E75B-4B92-A6B2-4389879EED95}" destId="{31798236-5C8E-4BA2-B998-EA686F1ACBC2}" srcOrd="0" destOrd="0" presId="urn:microsoft.com/office/officeart/2018/2/layout/IconVerticalSolidList"/>
    <dgm:cxn modelId="{E9A71A2C-32A7-41CA-8ED8-64AE1208E2AD}" type="presParOf" srcId="{D3094613-E75B-4B92-A6B2-4389879EED95}" destId="{0F8C7148-4880-44CE-B31C-8E0F1230D95E}" srcOrd="1" destOrd="0" presId="urn:microsoft.com/office/officeart/2018/2/layout/IconVerticalSolidList"/>
    <dgm:cxn modelId="{38DB8814-85CD-47E8-B85D-AB5CC1213911}" type="presParOf" srcId="{D3094613-E75B-4B92-A6B2-4389879EED95}" destId="{C74429C5-4808-418D-A54B-ED6C9DD805B7}" srcOrd="2" destOrd="0" presId="urn:microsoft.com/office/officeart/2018/2/layout/IconVerticalSolidList"/>
    <dgm:cxn modelId="{14544B64-B17A-47EE-8A11-AAC2BAAE821D}" type="presParOf" srcId="{D3094613-E75B-4B92-A6B2-4389879EED95}" destId="{4A102727-1063-4ACA-AA72-EF9F6C26F9B0}" srcOrd="3" destOrd="0" presId="urn:microsoft.com/office/officeart/2018/2/layout/IconVerticalSolidList"/>
    <dgm:cxn modelId="{C91E857A-C91F-40BB-B221-E81FD88E428F}" type="presParOf" srcId="{AD05C55C-FFB4-4F01-B5E2-EF00FE46BF93}" destId="{36344759-02F6-4E1B-8B7C-399DEDC2A194}" srcOrd="1" destOrd="0" presId="urn:microsoft.com/office/officeart/2018/2/layout/IconVerticalSolidList"/>
    <dgm:cxn modelId="{25502E47-639D-4099-B2E6-F367DE53B698}" type="presParOf" srcId="{AD05C55C-FFB4-4F01-B5E2-EF00FE46BF93}" destId="{6C6033F8-6A76-4EC5-AC10-1ECAD0CBCA6B}" srcOrd="2" destOrd="0" presId="urn:microsoft.com/office/officeart/2018/2/layout/IconVerticalSolidList"/>
    <dgm:cxn modelId="{25582A30-6CAF-4C10-AFAD-1EFF5DDF51E2}" type="presParOf" srcId="{6C6033F8-6A76-4EC5-AC10-1ECAD0CBCA6B}" destId="{0E619D2D-7976-4F7B-AF34-8A589D7ECD9D}" srcOrd="0" destOrd="0" presId="urn:microsoft.com/office/officeart/2018/2/layout/IconVerticalSolidList"/>
    <dgm:cxn modelId="{AEDE20ED-5601-4E4A-9A8D-C8F7C02C9402}" type="presParOf" srcId="{6C6033F8-6A76-4EC5-AC10-1ECAD0CBCA6B}" destId="{976BEFAD-8837-475F-8DE0-918227349F37}" srcOrd="1" destOrd="0" presId="urn:microsoft.com/office/officeart/2018/2/layout/IconVerticalSolidList"/>
    <dgm:cxn modelId="{596404A1-5D84-4D38-874A-8B0B37FB7E97}" type="presParOf" srcId="{6C6033F8-6A76-4EC5-AC10-1ECAD0CBCA6B}" destId="{D96EA314-79DA-4144-946E-78597F0D60F1}" srcOrd="2" destOrd="0" presId="urn:microsoft.com/office/officeart/2018/2/layout/IconVerticalSolidList"/>
    <dgm:cxn modelId="{94F59DEE-3B7C-4B40-BB3D-A86AD27DCE6A}" type="presParOf" srcId="{6C6033F8-6A76-4EC5-AC10-1ECAD0CBCA6B}" destId="{ED0CB9A6-C48E-4F8A-B38A-C831B6B478DD}" srcOrd="3" destOrd="0" presId="urn:microsoft.com/office/officeart/2018/2/layout/IconVerticalSolidList"/>
    <dgm:cxn modelId="{AC8ED46A-BF6C-43FC-8DA0-F30B6CB7E3F7}" type="presParOf" srcId="{AD05C55C-FFB4-4F01-B5E2-EF00FE46BF93}" destId="{9ED5A19C-0ADD-42EB-8852-58B263207CE8}" srcOrd="3" destOrd="0" presId="urn:microsoft.com/office/officeart/2018/2/layout/IconVerticalSolidList"/>
    <dgm:cxn modelId="{E8C8B837-2E01-4951-BCBD-543AE5E8D1B9}" type="presParOf" srcId="{AD05C55C-FFB4-4F01-B5E2-EF00FE46BF93}" destId="{56542CCE-2E60-4400-B6B2-719A75DDA39E}" srcOrd="4" destOrd="0" presId="urn:microsoft.com/office/officeart/2018/2/layout/IconVerticalSolidList"/>
    <dgm:cxn modelId="{DA6E2B52-1F7F-413C-AAB8-27AB068EA8EF}" type="presParOf" srcId="{56542CCE-2E60-4400-B6B2-719A75DDA39E}" destId="{0C4AC2EB-3806-4D67-9823-89C320CD694E}" srcOrd="0" destOrd="0" presId="urn:microsoft.com/office/officeart/2018/2/layout/IconVerticalSolidList"/>
    <dgm:cxn modelId="{14293DED-AF94-4FB0-817F-593EB599CB44}" type="presParOf" srcId="{56542CCE-2E60-4400-B6B2-719A75DDA39E}" destId="{7838F5B8-FBF1-4114-AC52-100AC2AEC5E7}" srcOrd="1" destOrd="0" presId="urn:microsoft.com/office/officeart/2018/2/layout/IconVerticalSolidList"/>
    <dgm:cxn modelId="{CD655A71-E6F1-4E2D-B61B-CD9996EBC34A}" type="presParOf" srcId="{56542CCE-2E60-4400-B6B2-719A75DDA39E}" destId="{C22ECDE4-9FC9-46BF-BB42-3F7B0590E8FA}" srcOrd="2" destOrd="0" presId="urn:microsoft.com/office/officeart/2018/2/layout/IconVerticalSolidList"/>
    <dgm:cxn modelId="{F3089A9B-72A6-4E69-991B-84516562E7A6}" type="presParOf" srcId="{56542CCE-2E60-4400-B6B2-719A75DDA39E}" destId="{E3FF59BE-D30D-414F-95B2-8816D9CFB27D}" srcOrd="3" destOrd="0" presId="urn:microsoft.com/office/officeart/2018/2/layout/IconVerticalSolidList"/>
    <dgm:cxn modelId="{C5C68C6E-4CB5-420C-88CE-BDDA8545A170}" type="presParOf" srcId="{AD05C55C-FFB4-4F01-B5E2-EF00FE46BF93}" destId="{13934680-B1E1-40D2-80E7-D4887BDF2E7B}" srcOrd="5" destOrd="0" presId="urn:microsoft.com/office/officeart/2018/2/layout/IconVerticalSolidList"/>
    <dgm:cxn modelId="{40A62289-C78C-4103-9D49-73BF262BAE41}" type="presParOf" srcId="{AD05C55C-FFB4-4F01-B5E2-EF00FE46BF93}" destId="{E8F1E03C-CCDE-4770-ADC2-D4CE2195899F}" srcOrd="6" destOrd="0" presId="urn:microsoft.com/office/officeart/2018/2/layout/IconVerticalSolidList"/>
    <dgm:cxn modelId="{2E12BB52-CF18-48DA-A339-8BFFA386DCFE}" type="presParOf" srcId="{E8F1E03C-CCDE-4770-ADC2-D4CE2195899F}" destId="{CDF75AF0-E2C3-47BA-834A-D9A7AFDFFB38}" srcOrd="0" destOrd="0" presId="urn:microsoft.com/office/officeart/2018/2/layout/IconVerticalSolidList"/>
    <dgm:cxn modelId="{B3D6524A-07DA-417D-9933-4169977A519F}" type="presParOf" srcId="{E8F1E03C-CCDE-4770-ADC2-D4CE2195899F}" destId="{F358E720-2E10-47F9-B17A-EF0BB3F18273}" srcOrd="1" destOrd="0" presId="urn:microsoft.com/office/officeart/2018/2/layout/IconVerticalSolidList"/>
    <dgm:cxn modelId="{5DB71FC8-7B00-4C4D-82DF-F6205C15086A}" type="presParOf" srcId="{E8F1E03C-CCDE-4770-ADC2-D4CE2195899F}" destId="{B2A7A222-7638-4D87-902D-3F7538E35BAA}" srcOrd="2" destOrd="0" presId="urn:microsoft.com/office/officeart/2018/2/layout/IconVerticalSolidList"/>
    <dgm:cxn modelId="{BF5783E4-B1C4-42DC-A8D8-B9EA65E849DC}" type="presParOf" srcId="{E8F1E03C-CCDE-4770-ADC2-D4CE2195899F}" destId="{6AE32042-BF6D-4B30-B90F-ED7E9DCBFAD7}" srcOrd="3" destOrd="0" presId="urn:microsoft.com/office/officeart/2018/2/layout/IconVerticalSolidList"/>
    <dgm:cxn modelId="{C7497027-F819-49AF-A3BC-EAAF842975FF}" type="presParOf" srcId="{AD05C55C-FFB4-4F01-B5E2-EF00FE46BF93}" destId="{5410E88E-A253-4EEA-988A-F3D7A3615E4B}" srcOrd="7" destOrd="0" presId="urn:microsoft.com/office/officeart/2018/2/layout/IconVerticalSolidList"/>
    <dgm:cxn modelId="{6BAFCB57-1B59-467F-980D-A6E55B808873}" type="presParOf" srcId="{AD05C55C-FFB4-4F01-B5E2-EF00FE46BF93}" destId="{A47E578A-B023-4627-ACE2-68EBEE3A41C7}" srcOrd="8" destOrd="0" presId="urn:microsoft.com/office/officeart/2018/2/layout/IconVerticalSolidList"/>
    <dgm:cxn modelId="{526DB3D4-1857-4617-B611-4B95C9331D74}" type="presParOf" srcId="{A47E578A-B023-4627-ACE2-68EBEE3A41C7}" destId="{A45BE119-B681-427A-B9DC-FD5278332CAB}" srcOrd="0" destOrd="0" presId="urn:microsoft.com/office/officeart/2018/2/layout/IconVerticalSolidList"/>
    <dgm:cxn modelId="{77B8FCB4-3CC3-45E2-9E49-F20879033C5F}" type="presParOf" srcId="{A47E578A-B023-4627-ACE2-68EBEE3A41C7}" destId="{2FF2E78B-70A7-482F-A707-0FCC47A3C0A8}" srcOrd="1" destOrd="0" presId="urn:microsoft.com/office/officeart/2018/2/layout/IconVerticalSolidList"/>
    <dgm:cxn modelId="{0BDA8C9A-C66D-4F40-B33B-DFE4E84C9D62}" type="presParOf" srcId="{A47E578A-B023-4627-ACE2-68EBEE3A41C7}" destId="{E93BA9B0-A329-4592-9404-712BCA08BE82}" srcOrd="2" destOrd="0" presId="urn:microsoft.com/office/officeart/2018/2/layout/IconVerticalSolidList"/>
    <dgm:cxn modelId="{4C821D61-9027-4B27-B07E-AA259A717D6D}" type="presParOf" srcId="{A47E578A-B023-4627-ACE2-68EBEE3A41C7}" destId="{815A11EA-0DD0-4D85-8914-F479BB5346D5}" srcOrd="3" destOrd="0" presId="urn:microsoft.com/office/officeart/2018/2/layout/IconVerticalSolidList"/>
    <dgm:cxn modelId="{41BBA93C-0B04-4537-B73F-E086D6971222}" type="presParOf" srcId="{AD05C55C-FFB4-4F01-B5E2-EF00FE46BF93}" destId="{535218AD-48D3-4798-AFE4-8B02101DC5E1}" srcOrd="9" destOrd="0" presId="urn:microsoft.com/office/officeart/2018/2/layout/IconVerticalSolidList"/>
    <dgm:cxn modelId="{F8B3E113-35AB-44FB-8159-EE8C7D45D26F}" type="presParOf" srcId="{AD05C55C-FFB4-4F01-B5E2-EF00FE46BF93}" destId="{9AE0A405-8E41-4059-AED4-14144516D142}" srcOrd="10" destOrd="0" presId="urn:microsoft.com/office/officeart/2018/2/layout/IconVerticalSolidList"/>
    <dgm:cxn modelId="{4F7CE5CC-9430-40EC-9E9F-2BBA5FA5E669}" type="presParOf" srcId="{9AE0A405-8E41-4059-AED4-14144516D142}" destId="{FB2D2941-F3DC-4697-8BFF-AF6C95F9626D}" srcOrd="0" destOrd="0" presId="urn:microsoft.com/office/officeart/2018/2/layout/IconVerticalSolidList"/>
    <dgm:cxn modelId="{C616CA8F-376F-4352-8A01-2789FB48831A}" type="presParOf" srcId="{9AE0A405-8E41-4059-AED4-14144516D142}" destId="{5DFECCBA-3CDE-4A5F-8568-BCA041776CAB}" srcOrd="1" destOrd="0" presId="urn:microsoft.com/office/officeart/2018/2/layout/IconVerticalSolidList"/>
    <dgm:cxn modelId="{5E1A214C-2CBE-4A0E-BBE5-7ED253D2C2C0}" type="presParOf" srcId="{9AE0A405-8E41-4059-AED4-14144516D142}" destId="{CAF52E71-FD77-486A-BE24-6614E3F27A33}" srcOrd="2" destOrd="0" presId="urn:microsoft.com/office/officeart/2018/2/layout/IconVerticalSolidList"/>
    <dgm:cxn modelId="{52D4D0ED-6BBD-4007-BA4E-60EF192D7E75}" type="presParOf" srcId="{9AE0A405-8E41-4059-AED4-14144516D142}" destId="{E73E5571-C708-4B28-A0F0-75052172F87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8587BF-32F5-4511-8857-F572882F261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2933C63-BBFC-4185-975A-7CB456955FB1}">
      <dgm:prSet custT="1"/>
      <dgm:spPr/>
      <dgm:t>
        <a:bodyPr/>
        <a:lstStyle/>
        <a:p>
          <a:pPr>
            <a:defRPr cap="all"/>
          </a:pPr>
          <a:r>
            <a:rPr lang="fr-FR" sz="1400" dirty="0"/>
            <a:t>Le but de ce projet consiste à créer un programme capable d'interagir avec les données publiques </a:t>
          </a:r>
          <a:r>
            <a:rPr lang="fr-FR" sz="1400" dirty="0" err="1"/>
            <a:t>OpenFoodFacts</a:t>
          </a:r>
          <a:r>
            <a:rPr lang="fr-FR" sz="1400" dirty="0"/>
            <a:t>. L'utilisateur interagit avec le programme via la base de données MySQL. L'utilisateur peut donc consulter les produits de six catégories:</a:t>
          </a:r>
          <a:endParaRPr lang="en-US" sz="1400" dirty="0"/>
        </a:p>
      </dgm:t>
    </dgm:pt>
    <dgm:pt modelId="{74B02CE4-4CF0-488A-9CFB-87CACBAA4A6D}" type="parTrans" cxnId="{093F39E1-8415-4662-AE73-6134DA247BA1}">
      <dgm:prSet/>
      <dgm:spPr/>
      <dgm:t>
        <a:bodyPr/>
        <a:lstStyle/>
        <a:p>
          <a:endParaRPr lang="en-US"/>
        </a:p>
      </dgm:t>
    </dgm:pt>
    <dgm:pt modelId="{0B92BE4C-3E45-408F-93B1-9E7558832EF1}" type="sibTrans" cxnId="{093F39E1-8415-4662-AE73-6134DA247BA1}">
      <dgm:prSet/>
      <dgm:spPr/>
      <dgm:t>
        <a:bodyPr/>
        <a:lstStyle/>
        <a:p>
          <a:endParaRPr lang="en-US"/>
        </a:p>
      </dgm:t>
    </dgm:pt>
    <dgm:pt modelId="{CED0C7DC-7E46-47D4-BD29-39343EC5D25A}">
      <dgm:prSet custT="1"/>
      <dgm:spPr/>
      <dgm:t>
        <a:bodyPr/>
        <a:lstStyle/>
        <a:p>
          <a:pPr algn="r">
            <a:defRPr cap="all"/>
          </a:pPr>
          <a:r>
            <a:rPr lang="fr-FR" sz="1400" dirty="0"/>
            <a:t>🍎 </a:t>
          </a:r>
          <a:r>
            <a:rPr lang="fr-FR" sz="1400" b="0" i="0" dirty="0"/>
            <a:t>Boissons à l‘avoine</a:t>
          </a:r>
          <a:endParaRPr lang="fr-FR" sz="1400" dirty="0"/>
        </a:p>
        <a:p>
          <a:pPr algn="r">
            <a:defRPr cap="all"/>
          </a:pPr>
          <a:r>
            <a:rPr lang="fr-FR" sz="1400" dirty="0"/>
            <a:t>🍎 Guacamoles </a:t>
          </a:r>
        </a:p>
        <a:p>
          <a:pPr algn="r">
            <a:defRPr cap="all"/>
          </a:pPr>
          <a:r>
            <a:rPr lang="fr-FR" sz="1400" dirty="0"/>
            <a:t>🍎 CHIPS DE MAIS</a:t>
          </a:r>
        </a:p>
        <a:p>
          <a:pPr algn="r">
            <a:defRPr cap="all"/>
          </a:pPr>
          <a:r>
            <a:rPr lang="fr-FR" sz="1400" dirty="0"/>
            <a:t>🍎 Risottos</a:t>
          </a:r>
        </a:p>
        <a:p>
          <a:pPr algn="r">
            <a:defRPr cap="all"/>
          </a:pPr>
          <a:r>
            <a:rPr lang="fr-FR" sz="1400" dirty="0"/>
            <a:t>	🍎 </a:t>
          </a:r>
          <a:r>
            <a:rPr lang="fr-FR" sz="1400" b="0" i="0" dirty="0"/>
            <a:t>Yaourts sur lit de fruits</a:t>
          </a:r>
          <a:endParaRPr lang="fr-FR" sz="1400" dirty="0"/>
        </a:p>
        <a:p>
          <a:pPr algn="r">
            <a:defRPr cap="all"/>
          </a:pPr>
          <a:r>
            <a:rPr lang="fr-FR" sz="1400" dirty="0"/>
            <a:t>🍎 </a:t>
          </a:r>
          <a:r>
            <a:rPr lang="fr-FR" sz="1400" b="0" i="0" dirty="0"/>
            <a:t>Pavés de saumon</a:t>
          </a:r>
          <a:endParaRPr lang="en-US" sz="1400" dirty="0"/>
        </a:p>
      </dgm:t>
    </dgm:pt>
    <dgm:pt modelId="{A1691669-E815-4B43-92EF-28D38986C95B}" type="parTrans" cxnId="{3F5F52DF-CE24-442E-8478-64A21DA8D1E7}">
      <dgm:prSet/>
      <dgm:spPr/>
      <dgm:t>
        <a:bodyPr/>
        <a:lstStyle/>
        <a:p>
          <a:endParaRPr lang="en-US"/>
        </a:p>
      </dgm:t>
    </dgm:pt>
    <dgm:pt modelId="{28E7E8B7-DC64-427D-9415-3FED41D97704}" type="sibTrans" cxnId="{3F5F52DF-CE24-442E-8478-64A21DA8D1E7}">
      <dgm:prSet/>
      <dgm:spPr/>
      <dgm:t>
        <a:bodyPr/>
        <a:lstStyle/>
        <a:p>
          <a:endParaRPr lang="en-US"/>
        </a:p>
      </dgm:t>
    </dgm:pt>
    <dgm:pt modelId="{6ADDB47E-90EA-417B-9D28-83B6D89E3F62}">
      <dgm:prSet custT="1"/>
      <dgm:spPr/>
      <dgm:t>
        <a:bodyPr/>
        <a:lstStyle/>
        <a:p>
          <a:pPr>
            <a:defRPr cap="all"/>
          </a:pPr>
          <a:r>
            <a:rPr lang="fr-FR" sz="1400" dirty="0"/>
            <a:t>Suite aux produits qu’il a sélectionné, il peut obtenir un substitut plus sain. Ensuite, l'utilisateur peut l’enregistrer en base de données.</a:t>
          </a:r>
          <a:endParaRPr lang="en-US" sz="1400" dirty="0"/>
        </a:p>
      </dgm:t>
    </dgm:pt>
    <dgm:pt modelId="{C32050BD-3321-4260-8D1D-E90863C8E7FA}" type="parTrans" cxnId="{E9BAEB89-2874-4E7A-9120-DBB8A8C54B70}">
      <dgm:prSet/>
      <dgm:spPr/>
      <dgm:t>
        <a:bodyPr/>
        <a:lstStyle/>
        <a:p>
          <a:endParaRPr lang="en-US"/>
        </a:p>
      </dgm:t>
    </dgm:pt>
    <dgm:pt modelId="{143D030D-CCB9-4D56-B2EB-D6394393C950}" type="sibTrans" cxnId="{E9BAEB89-2874-4E7A-9120-DBB8A8C54B70}">
      <dgm:prSet/>
      <dgm:spPr/>
      <dgm:t>
        <a:bodyPr/>
        <a:lstStyle/>
        <a:p>
          <a:endParaRPr lang="en-US"/>
        </a:p>
      </dgm:t>
    </dgm:pt>
    <dgm:pt modelId="{036C319B-82C6-4336-8E25-571C89ABA72E}">
      <dgm:prSet custT="1"/>
      <dgm:spPr/>
      <dgm:t>
        <a:bodyPr/>
        <a:lstStyle/>
        <a:p>
          <a:pPr>
            <a:defRPr cap="all"/>
          </a:pPr>
          <a:r>
            <a:rPr lang="fr-FR" sz="1400" dirty="0"/>
            <a:t>Le programme est hébergé sur GitHub : </a:t>
          </a:r>
          <a:r>
            <a:rPr lang="fr-FR" sz="1400" u="sng" dirty="0">
              <a:hlinkClick xmlns:r="http://schemas.openxmlformats.org/officeDocument/2006/relationships" r:id="rId1"/>
            </a:rPr>
            <a:t>https://github.com/Maximedu13/Utilisez-les-donn-es-publiques-de-l-OpenFoodFacts</a:t>
          </a:r>
          <a:endParaRPr lang="en-US" sz="1400" dirty="0"/>
        </a:p>
      </dgm:t>
    </dgm:pt>
    <dgm:pt modelId="{4C1E74F7-F4D2-4732-84AA-00560B22C204}" type="parTrans" cxnId="{BA289978-B29A-4634-AC3E-D76638BB6690}">
      <dgm:prSet/>
      <dgm:spPr/>
      <dgm:t>
        <a:bodyPr/>
        <a:lstStyle/>
        <a:p>
          <a:endParaRPr lang="en-US"/>
        </a:p>
      </dgm:t>
    </dgm:pt>
    <dgm:pt modelId="{38CBB6EF-F05C-410C-BA44-DD99A886A713}" type="sibTrans" cxnId="{BA289978-B29A-4634-AC3E-D76638BB6690}">
      <dgm:prSet/>
      <dgm:spPr/>
      <dgm:t>
        <a:bodyPr/>
        <a:lstStyle/>
        <a:p>
          <a:endParaRPr lang="en-US"/>
        </a:p>
      </dgm:t>
    </dgm:pt>
    <dgm:pt modelId="{5B3CD516-F55A-4E88-8ADA-6E1E1C9AC1D1}">
      <dgm:prSet custT="1"/>
      <dgm:spPr/>
      <dgm:t>
        <a:bodyPr/>
        <a:lstStyle/>
        <a:p>
          <a:pPr>
            <a:defRPr cap="all"/>
          </a:pPr>
          <a:r>
            <a:rPr lang="fr-FR" sz="1400" dirty="0"/>
            <a:t>Le programme est codé en Python et en SQL sous Visual Studio Code 1.33.0. </a:t>
          </a:r>
          <a:endParaRPr lang="en-US" sz="1400" dirty="0"/>
        </a:p>
      </dgm:t>
    </dgm:pt>
    <dgm:pt modelId="{15862D0D-A346-4D79-B3E4-D012C6C94427}" type="parTrans" cxnId="{4DD9B517-B5E7-4744-85F4-0462D618F4D6}">
      <dgm:prSet/>
      <dgm:spPr/>
      <dgm:t>
        <a:bodyPr/>
        <a:lstStyle/>
        <a:p>
          <a:endParaRPr lang="en-US"/>
        </a:p>
      </dgm:t>
    </dgm:pt>
    <dgm:pt modelId="{5014ECD9-512C-428A-A01D-1CFF8DC82E91}" type="sibTrans" cxnId="{4DD9B517-B5E7-4744-85F4-0462D618F4D6}">
      <dgm:prSet/>
      <dgm:spPr/>
      <dgm:t>
        <a:bodyPr/>
        <a:lstStyle/>
        <a:p>
          <a:endParaRPr lang="en-US"/>
        </a:p>
      </dgm:t>
    </dgm:pt>
    <dgm:pt modelId="{5396472C-DB7E-400E-832F-49D6703A063A}" type="pres">
      <dgm:prSet presAssocID="{9C8587BF-32F5-4511-8857-F572882F2612}" presName="root" presStyleCnt="0">
        <dgm:presLayoutVars>
          <dgm:dir/>
          <dgm:resizeHandles val="exact"/>
        </dgm:presLayoutVars>
      </dgm:prSet>
      <dgm:spPr/>
    </dgm:pt>
    <dgm:pt modelId="{0E15B8B6-274B-49A2-91A1-8F46B42862EC}" type="pres">
      <dgm:prSet presAssocID="{22933C63-BBFC-4185-975A-7CB456955FB1}" presName="compNode" presStyleCnt="0"/>
      <dgm:spPr/>
    </dgm:pt>
    <dgm:pt modelId="{BB7ADD33-C199-45D4-9337-A24E577D6A46}" type="pres">
      <dgm:prSet presAssocID="{22933C63-BBFC-4185-975A-7CB456955FB1}" presName="iconBgRect" presStyleLbl="bgShp" presStyleIdx="0" presStyleCnt="5"/>
      <dgm:spPr/>
    </dgm:pt>
    <dgm:pt modelId="{0F9150A4-77D6-445C-BC00-C67A552A0B22}" type="pres">
      <dgm:prSet presAssocID="{22933C63-BBFC-4185-975A-7CB456955FB1}" presName="iconRect" presStyleLbl="node1" presStyleIdx="0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DDBF710-D1D0-466D-A8B2-FE14C06CB637}" type="pres">
      <dgm:prSet presAssocID="{22933C63-BBFC-4185-975A-7CB456955FB1}" presName="spaceRect" presStyleCnt="0"/>
      <dgm:spPr/>
    </dgm:pt>
    <dgm:pt modelId="{3E2D42DD-0267-4D12-866C-78B3AE5535C7}" type="pres">
      <dgm:prSet presAssocID="{22933C63-BBFC-4185-975A-7CB456955FB1}" presName="textRect" presStyleLbl="revTx" presStyleIdx="0" presStyleCnt="5">
        <dgm:presLayoutVars>
          <dgm:chMax val="1"/>
          <dgm:chPref val="1"/>
        </dgm:presLayoutVars>
      </dgm:prSet>
      <dgm:spPr/>
    </dgm:pt>
    <dgm:pt modelId="{E6DE407D-A809-4CD3-8A99-992CEE7F78A6}" type="pres">
      <dgm:prSet presAssocID="{0B92BE4C-3E45-408F-93B1-9E7558832EF1}" presName="sibTrans" presStyleCnt="0"/>
      <dgm:spPr/>
    </dgm:pt>
    <dgm:pt modelId="{0CE905C0-A524-4FD5-8DCE-0111EC13F2D8}" type="pres">
      <dgm:prSet presAssocID="{CED0C7DC-7E46-47D4-BD29-39343EC5D25A}" presName="compNode" presStyleCnt="0"/>
      <dgm:spPr/>
    </dgm:pt>
    <dgm:pt modelId="{0275BCA6-7B41-42DF-B18C-13520E823A64}" type="pres">
      <dgm:prSet presAssocID="{CED0C7DC-7E46-47D4-BD29-39343EC5D25A}" presName="iconBgRect" presStyleLbl="bgShp" presStyleIdx="1" presStyleCnt="5"/>
      <dgm:spPr/>
    </dgm:pt>
    <dgm:pt modelId="{C7395093-3792-4FC5-914F-752AAC643AE1}" type="pres">
      <dgm:prSet presAssocID="{CED0C7DC-7E46-47D4-BD29-39343EC5D25A}" presName="iconRect" presStyleLbl="node1" presStyleIdx="1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ple"/>
        </a:ext>
      </dgm:extLst>
    </dgm:pt>
    <dgm:pt modelId="{FE363F69-38B3-45F9-B396-23BB698275EB}" type="pres">
      <dgm:prSet presAssocID="{CED0C7DC-7E46-47D4-BD29-39343EC5D25A}" presName="spaceRect" presStyleCnt="0"/>
      <dgm:spPr/>
    </dgm:pt>
    <dgm:pt modelId="{880851A6-203B-4B3C-BFD5-6C62A74BABCF}" type="pres">
      <dgm:prSet presAssocID="{CED0C7DC-7E46-47D4-BD29-39343EC5D25A}" presName="textRect" presStyleLbl="revTx" presStyleIdx="1" presStyleCnt="5">
        <dgm:presLayoutVars>
          <dgm:chMax val="1"/>
          <dgm:chPref val="1"/>
        </dgm:presLayoutVars>
      </dgm:prSet>
      <dgm:spPr/>
    </dgm:pt>
    <dgm:pt modelId="{1D356CA3-8643-4C27-AB16-A6CBEDE7CE8B}" type="pres">
      <dgm:prSet presAssocID="{28E7E8B7-DC64-427D-9415-3FED41D97704}" presName="sibTrans" presStyleCnt="0"/>
      <dgm:spPr/>
    </dgm:pt>
    <dgm:pt modelId="{86B432B6-E186-474D-AC6A-C4F06201E01B}" type="pres">
      <dgm:prSet presAssocID="{6ADDB47E-90EA-417B-9D28-83B6D89E3F62}" presName="compNode" presStyleCnt="0"/>
      <dgm:spPr/>
    </dgm:pt>
    <dgm:pt modelId="{92DEB38D-330C-4A8E-9151-696A0430E110}" type="pres">
      <dgm:prSet presAssocID="{6ADDB47E-90EA-417B-9D28-83B6D89E3F62}" presName="iconBgRect" presStyleLbl="bgShp" presStyleIdx="2" presStyleCnt="5"/>
      <dgm:spPr/>
    </dgm:pt>
    <dgm:pt modelId="{C8B34637-5D89-443F-B30B-7AC74532E96C}" type="pres">
      <dgm:prSet presAssocID="{6ADDB47E-90EA-417B-9D28-83B6D89E3F62}" presName="iconRect" presStyleLbl="node1" presStyleIdx="2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BAB8CCE1-0A89-4534-8B8B-B822729A8F1D}" type="pres">
      <dgm:prSet presAssocID="{6ADDB47E-90EA-417B-9D28-83B6D89E3F62}" presName="spaceRect" presStyleCnt="0"/>
      <dgm:spPr/>
    </dgm:pt>
    <dgm:pt modelId="{F425A156-15C0-498B-BC9E-747318E0D411}" type="pres">
      <dgm:prSet presAssocID="{6ADDB47E-90EA-417B-9D28-83B6D89E3F62}" presName="textRect" presStyleLbl="revTx" presStyleIdx="2" presStyleCnt="5">
        <dgm:presLayoutVars>
          <dgm:chMax val="1"/>
          <dgm:chPref val="1"/>
        </dgm:presLayoutVars>
      </dgm:prSet>
      <dgm:spPr/>
    </dgm:pt>
    <dgm:pt modelId="{D9F5ACFA-42B3-43C1-8E28-3754F984AF42}" type="pres">
      <dgm:prSet presAssocID="{143D030D-CCB9-4D56-B2EB-D6394393C950}" presName="sibTrans" presStyleCnt="0"/>
      <dgm:spPr/>
    </dgm:pt>
    <dgm:pt modelId="{6299CCC4-439D-4B23-BFB1-2FD949003525}" type="pres">
      <dgm:prSet presAssocID="{036C319B-82C6-4336-8E25-571C89ABA72E}" presName="compNode" presStyleCnt="0"/>
      <dgm:spPr/>
    </dgm:pt>
    <dgm:pt modelId="{A2FD8954-0A58-4EE3-9B5C-DD4EADE1E9CA}" type="pres">
      <dgm:prSet presAssocID="{036C319B-82C6-4336-8E25-571C89ABA72E}" presName="iconBgRect" presStyleLbl="bgShp" presStyleIdx="3" presStyleCnt="5"/>
      <dgm:spPr/>
    </dgm:pt>
    <dgm:pt modelId="{DC2638E7-4140-49B0-A781-5ACCD60E23FD}" type="pres">
      <dgm:prSet presAssocID="{036C319B-82C6-4336-8E25-571C89ABA72E}" presName="iconRect" presStyleLbl="node1" presStyleIdx="3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A2EC2FC1-95F1-438A-91F5-CD3C6AA34D4E}" type="pres">
      <dgm:prSet presAssocID="{036C319B-82C6-4336-8E25-571C89ABA72E}" presName="spaceRect" presStyleCnt="0"/>
      <dgm:spPr/>
    </dgm:pt>
    <dgm:pt modelId="{8CA334D6-A383-40DB-A36E-26F619FFBE2F}" type="pres">
      <dgm:prSet presAssocID="{036C319B-82C6-4336-8E25-571C89ABA72E}" presName="textRect" presStyleLbl="revTx" presStyleIdx="3" presStyleCnt="5">
        <dgm:presLayoutVars>
          <dgm:chMax val="1"/>
          <dgm:chPref val="1"/>
        </dgm:presLayoutVars>
      </dgm:prSet>
      <dgm:spPr/>
    </dgm:pt>
    <dgm:pt modelId="{486A13A8-D340-4994-95D9-70DCEC76FD48}" type="pres">
      <dgm:prSet presAssocID="{38CBB6EF-F05C-410C-BA44-DD99A886A713}" presName="sibTrans" presStyleCnt="0"/>
      <dgm:spPr/>
    </dgm:pt>
    <dgm:pt modelId="{61B7DC82-D2DB-4499-A63F-084A8A7E64D5}" type="pres">
      <dgm:prSet presAssocID="{5B3CD516-F55A-4E88-8ADA-6E1E1C9AC1D1}" presName="compNode" presStyleCnt="0"/>
      <dgm:spPr/>
    </dgm:pt>
    <dgm:pt modelId="{00B0FAA4-C7F6-4FC0-A4A8-BB5AC59049FE}" type="pres">
      <dgm:prSet presAssocID="{5B3CD516-F55A-4E88-8ADA-6E1E1C9AC1D1}" presName="iconBgRect" presStyleLbl="bgShp" presStyleIdx="4" presStyleCnt="5"/>
      <dgm:spPr/>
    </dgm:pt>
    <dgm:pt modelId="{5E81D7A1-2F23-422B-8D8A-7F69E3452286}" type="pres">
      <dgm:prSet presAssocID="{5B3CD516-F55A-4E88-8ADA-6E1E1C9AC1D1}" presName="iconRect" presStyleLbl="node1" presStyleIdx="4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5DCF844-9421-4DD9-BED8-6C7116A9514B}" type="pres">
      <dgm:prSet presAssocID="{5B3CD516-F55A-4E88-8ADA-6E1E1C9AC1D1}" presName="spaceRect" presStyleCnt="0"/>
      <dgm:spPr/>
    </dgm:pt>
    <dgm:pt modelId="{BB0E6C08-3E0A-4D27-A131-22E35617141F}" type="pres">
      <dgm:prSet presAssocID="{5B3CD516-F55A-4E88-8ADA-6E1E1C9AC1D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DD9B517-B5E7-4744-85F4-0462D618F4D6}" srcId="{9C8587BF-32F5-4511-8857-F572882F2612}" destId="{5B3CD516-F55A-4E88-8ADA-6E1E1C9AC1D1}" srcOrd="4" destOrd="0" parTransId="{15862D0D-A346-4D79-B3E4-D012C6C94427}" sibTransId="{5014ECD9-512C-428A-A01D-1CFF8DC82E91}"/>
    <dgm:cxn modelId="{BA289978-B29A-4634-AC3E-D76638BB6690}" srcId="{9C8587BF-32F5-4511-8857-F572882F2612}" destId="{036C319B-82C6-4336-8E25-571C89ABA72E}" srcOrd="3" destOrd="0" parTransId="{4C1E74F7-F4D2-4732-84AA-00560B22C204}" sibTransId="{38CBB6EF-F05C-410C-BA44-DD99A886A713}"/>
    <dgm:cxn modelId="{27B7847A-22B9-4E9D-AEFF-E1954257695A}" type="presOf" srcId="{5B3CD516-F55A-4E88-8ADA-6E1E1C9AC1D1}" destId="{BB0E6C08-3E0A-4D27-A131-22E35617141F}" srcOrd="0" destOrd="0" presId="urn:microsoft.com/office/officeart/2018/5/layout/IconCircleLabelList"/>
    <dgm:cxn modelId="{D090C87D-B95E-47D8-B15E-46457F9E7E7B}" type="presOf" srcId="{9C8587BF-32F5-4511-8857-F572882F2612}" destId="{5396472C-DB7E-400E-832F-49D6703A063A}" srcOrd="0" destOrd="0" presId="urn:microsoft.com/office/officeart/2018/5/layout/IconCircleLabelList"/>
    <dgm:cxn modelId="{E7D7947F-023F-43C1-9E7F-CB68A476EF38}" type="presOf" srcId="{036C319B-82C6-4336-8E25-571C89ABA72E}" destId="{8CA334D6-A383-40DB-A36E-26F619FFBE2F}" srcOrd="0" destOrd="0" presId="urn:microsoft.com/office/officeart/2018/5/layout/IconCircleLabelList"/>
    <dgm:cxn modelId="{E9BAEB89-2874-4E7A-9120-DBB8A8C54B70}" srcId="{9C8587BF-32F5-4511-8857-F572882F2612}" destId="{6ADDB47E-90EA-417B-9D28-83B6D89E3F62}" srcOrd="2" destOrd="0" parTransId="{C32050BD-3321-4260-8D1D-E90863C8E7FA}" sibTransId="{143D030D-CCB9-4D56-B2EB-D6394393C950}"/>
    <dgm:cxn modelId="{0E20F79A-9E85-450C-9ACB-3BC1FED715EB}" type="presOf" srcId="{6ADDB47E-90EA-417B-9D28-83B6D89E3F62}" destId="{F425A156-15C0-498B-BC9E-747318E0D411}" srcOrd="0" destOrd="0" presId="urn:microsoft.com/office/officeart/2018/5/layout/IconCircleLabelList"/>
    <dgm:cxn modelId="{01D960AA-A476-4E05-BA4C-8973C1BB3F69}" type="presOf" srcId="{22933C63-BBFC-4185-975A-7CB456955FB1}" destId="{3E2D42DD-0267-4D12-866C-78B3AE5535C7}" srcOrd="0" destOrd="0" presId="urn:microsoft.com/office/officeart/2018/5/layout/IconCircleLabelList"/>
    <dgm:cxn modelId="{9E9BFDB1-ACD1-44E3-B1E9-A483F39EDAFD}" type="presOf" srcId="{CED0C7DC-7E46-47D4-BD29-39343EC5D25A}" destId="{880851A6-203B-4B3C-BFD5-6C62A74BABCF}" srcOrd="0" destOrd="0" presId="urn:microsoft.com/office/officeart/2018/5/layout/IconCircleLabelList"/>
    <dgm:cxn modelId="{3F5F52DF-CE24-442E-8478-64A21DA8D1E7}" srcId="{9C8587BF-32F5-4511-8857-F572882F2612}" destId="{CED0C7DC-7E46-47D4-BD29-39343EC5D25A}" srcOrd="1" destOrd="0" parTransId="{A1691669-E815-4B43-92EF-28D38986C95B}" sibTransId="{28E7E8B7-DC64-427D-9415-3FED41D97704}"/>
    <dgm:cxn modelId="{093F39E1-8415-4662-AE73-6134DA247BA1}" srcId="{9C8587BF-32F5-4511-8857-F572882F2612}" destId="{22933C63-BBFC-4185-975A-7CB456955FB1}" srcOrd="0" destOrd="0" parTransId="{74B02CE4-4CF0-488A-9CFB-87CACBAA4A6D}" sibTransId="{0B92BE4C-3E45-408F-93B1-9E7558832EF1}"/>
    <dgm:cxn modelId="{851BB9E0-992A-44A6-99C3-80747B19ACBE}" type="presParOf" srcId="{5396472C-DB7E-400E-832F-49D6703A063A}" destId="{0E15B8B6-274B-49A2-91A1-8F46B42862EC}" srcOrd="0" destOrd="0" presId="urn:microsoft.com/office/officeart/2018/5/layout/IconCircleLabelList"/>
    <dgm:cxn modelId="{2E082332-31B0-4BE3-95B5-CBE3578161EE}" type="presParOf" srcId="{0E15B8B6-274B-49A2-91A1-8F46B42862EC}" destId="{BB7ADD33-C199-45D4-9337-A24E577D6A46}" srcOrd="0" destOrd="0" presId="urn:microsoft.com/office/officeart/2018/5/layout/IconCircleLabelList"/>
    <dgm:cxn modelId="{F0105437-EDE9-4EAD-A15A-36B31DCC2EC0}" type="presParOf" srcId="{0E15B8B6-274B-49A2-91A1-8F46B42862EC}" destId="{0F9150A4-77D6-445C-BC00-C67A552A0B22}" srcOrd="1" destOrd="0" presId="urn:microsoft.com/office/officeart/2018/5/layout/IconCircleLabelList"/>
    <dgm:cxn modelId="{98E707EC-53F6-4062-8775-F363439A74B4}" type="presParOf" srcId="{0E15B8B6-274B-49A2-91A1-8F46B42862EC}" destId="{8DDBF710-D1D0-466D-A8B2-FE14C06CB637}" srcOrd="2" destOrd="0" presId="urn:microsoft.com/office/officeart/2018/5/layout/IconCircleLabelList"/>
    <dgm:cxn modelId="{9BB74560-B66C-4222-95AE-E570BC71A634}" type="presParOf" srcId="{0E15B8B6-274B-49A2-91A1-8F46B42862EC}" destId="{3E2D42DD-0267-4D12-866C-78B3AE5535C7}" srcOrd="3" destOrd="0" presId="urn:microsoft.com/office/officeart/2018/5/layout/IconCircleLabelList"/>
    <dgm:cxn modelId="{291F46B0-67E5-4741-9CA6-1EA63A31B484}" type="presParOf" srcId="{5396472C-DB7E-400E-832F-49D6703A063A}" destId="{E6DE407D-A809-4CD3-8A99-992CEE7F78A6}" srcOrd="1" destOrd="0" presId="urn:microsoft.com/office/officeart/2018/5/layout/IconCircleLabelList"/>
    <dgm:cxn modelId="{F8F12EBE-61B3-45C0-B6E4-027A91D04A15}" type="presParOf" srcId="{5396472C-DB7E-400E-832F-49D6703A063A}" destId="{0CE905C0-A524-4FD5-8DCE-0111EC13F2D8}" srcOrd="2" destOrd="0" presId="urn:microsoft.com/office/officeart/2018/5/layout/IconCircleLabelList"/>
    <dgm:cxn modelId="{352EFD6E-DFBD-4C96-9B7B-AD7C5C6449B5}" type="presParOf" srcId="{0CE905C0-A524-4FD5-8DCE-0111EC13F2D8}" destId="{0275BCA6-7B41-42DF-B18C-13520E823A64}" srcOrd="0" destOrd="0" presId="urn:microsoft.com/office/officeart/2018/5/layout/IconCircleLabelList"/>
    <dgm:cxn modelId="{E5D620BF-C017-47F7-816F-A3C8B6D5D677}" type="presParOf" srcId="{0CE905C0-A524-4FD5-8DCE-0111EC13F2D8}" destId="{C7395093-3792-4FC5-914F-752AAC643AE1}" srcOrd="1" destOrd="0" presId="urn:microsoft.com/office/officeart/2018/5/layout/IconCircleLabelList"/>
    <dgm:cxn modelId="{0CD6A5A0-209F-4572-8A65-0D94AA868A50}" type="presParOf" srcId="{0CE905C0-A524-4FD5-8DCE-0111EC13F2D8}" destId="{FE363F69-38B3-45F9-B396-23BB698275EB}" srcOrd="2" destOrd="0" presId="urn:microsoft.com/office/officeart/2018/5/layout/IconCircleLabelList"/>
    <dgm:cxn modelId="{5868ED1B-6F19-4A9C-8AD0-E9ECA39F4738}" type="presParOf" srcId="{0CE905C0-A524-4FD5-8DCE-0111EC13F2D8}" destId="{880851A6-203B-4B3C-BFD5-6C62A74BABCF}" srcOrd="3" destOrd="0" presId="urn:microsoft.com/office/officeart/2018/5/layout/IconCircleLabelList"/>
    <dgm:cxn modelId="{743BDAC4-B1C7-41BA-90C6-10B8D32D0C3E}" type="presParOf" srcId="{5396472C-DB7E-400E-832F-49D6703A063A}" destId="{1D356CA3-8643-4C27-AB16-A6CBEDE7CE8B}" srcOrd="3" destOrd="0" presId="urn:microsoft.com/office/officeart/2018/5/layout/IconCircleLabelList"/>
    <dgm:cxn modelId="{FBEF50A1-1C9B-43C5-B803-FFF4C4F3C840}" type="presParOf" srcId="{5396472C-DB7E-400E-832F-49D6703A063A}" destId="{86B432B6-E186-474D-AC6A-C4F06201E01B}" srcOrd="4" destOrd="0" presId="urn:microsoft.com/office/officeart/2018/5/layout/IconCircleLabelList"/>
    <dgm:cxn modelId="{7F5885D7-A158-4E14-836D-72E553EB97A7}" type="presParOf" srcId="{86B432B6-E186-474D-AC6A-C4F06201E01B}" destId="{92DEB38D-330C-4A8E-9151-696A0430E110}" srcOrd="0" destOrd="0" presId="urn:microsoft.com/office/officeart/2018/5/layout/IconCircleLabelList"/>
    <dgm:cxn modelId="{530519CC-1C57-4281-84E9-7D058C26DC7D}" type="presParOf" srcId="{86B432B6-E186-474D-AC6A-C4F06201E01B}" destId="{C8B34637-5D89-443F-B30B-7AC74532E96C}" srcOrd="1" destOrd="0" presId="urn:microsoft.com/office/officeart/2018/5/layout/IconCircleLabelList"/>
    <dgm:cxn modelId="{2C3B60DF-5B06-4AF9-94FF-1C6D7B25F07C}" type="presParOf" srcId="{86B432B6-E186-474D-AC6A-C4F06201E01B}" destId="{BAB8CCE1-0A89-4534-8B8B-B822729A8F1D}" srcOrd="2" destOrd="0" presId="urn:microsoft.com/office/officeart/2018/5/layout/IconCircleLabelList"/>
    <dgm:cxn modelId="{BB4E6BA7-575F-4FBA-BCB4-9043663F41E8}" type="presParOf" srcId="{86B432B6-E186-474D-AC6A-C4F06201E01B}" destId="{F425A156-15C0-498B-BC9E-747318E0D411}" srcOrd="3" destOrd="0" presId="urn:microsoft.com/office/officeart/2018/5/layout/IconCircleLabelList"/>
    <dgm:cxn modelId="{DCBD5D88-4220-4959-A598-DF1EF931D65F}" type="presParOf" srcId="{5396472C-DB7E-400E-832F-49D6703A063A}" destId="{D9F5ACFA-42B3-43C1-8E28-3754F984AF42}" srcOrd="5" destOrd="0" presId="urn:microsoft.com/office/officeart/2018/5/layout/IconCircleLabelList"/>
    <dgm:cxn modelId="{FBC0546E-946D-40C7-B1E3-0C66744B4BE0}" type="presParOf" srcId="{5396472C-DB7E-400E-832F-49D6703A063A}" destId="{6299CCC4-439D-4B23-BFB1-2FD949003525}" srcOrd="6" destOrd="0" presId="urn:microsoft.com/office/officeart/2018/5/layout/IconCircleLabelList"/>
    <dgm:cxn modelId="{AFBBCDAA-8877-4562-A0C1-9455F6F45259}" type="presParOf" srcId="{6299CCC4-439D-4B23-BFB1-2FD949003525}" destId="{A2FD8954-0A58-4EE3-9B5C-DD4EADE1E9CA}" srcOrd="0" destOrd="0" presId="urn:microsoft.com/office/officeart/2018/5/layout/IconCircleLabelList"/>
    <dgm:cxn modelId="{0BEDEF67-2880-44F7-8553-357D84E2059A}" type="presParOf" srcId="{6299CCC4-439D-4B23-BFB1-2FD949003525}" destId="{DC2638E7-4140-49B0-A781-5ACCD60E23FD}" srcOrd="1" destOrd="0" presId="urn:microsoft.com/office/officeart/2018/5/layout/IconCircleLabelList"/>
    <dgm:cxn modelId="{8A3EA3FB-8E70-431B-B51E-23D3B92CEDD4}" type="presParOf" srcId="{6299CCC4-439D-4B23-BFB1-2FD949003525}" destId="{A2EC2FC1-95F1-438A-91F5-CD3C6AA34D4E}" srcOrd="2" destOrd="0" presId="urn:microsoft.com/office/officeart/2018/5/layout/IconCircleLabelList"/>
    <dgm:cxn modelId="{E5AD0A42-4216-417C-98F6-6A407AA550D0}" type="presParOf" srcId="{6299CCC4-439D-4B23-BFB1-2FD949003525}" destId="{8CA334D6-A383-40DB-A36E-26F619FFBE2F}" srcOrd="3" destOrd="0" presId="urn:microsoft.com/office/officeart/2018/5/layout/IconCircleLabelList"/>
    <dgm:cxn modelId="{44CA0956-6D29-4D5D-9752-58EA3F045930}" type="presParOf" srcId="{5396472C-DB7E-400E-832F-49D6703A063A}" destId="{486A13A8-D340-4994-95D9-70DCEC76FD48}" srcOrd="7" destOrd="0" presId="urn:microsoft.com/office/officeart/2018/5/layout/IconCircleLabelList"/>
    <dgm:cxn modelId="{3AB95666-8030-4BE2-A584-15AE5E593156}" type="presParOf" srcId="{5396472C-DB7E-400E-832F-49D6703A063A}" destId="{61B7DC82-D2DB-4499-A63F-084A8A7E64D5}" srcOrd="8" destOrd="0" presId="urn:microsoft.com/office/officeart/2018/5/layout/IconCircleLabelList"/>
    <dgm:cxn modelId="{F511ECF5-89C0-426F-A9CA-7D3966FCA559}" type="presParOf" srcId="{61B7DC82-D2DB-4499-A63F-084A8A7E64D5}" destId="{00B0FAA4-C7F6-4FC0-A4A8-BB5AC59049FE}" srcOrd="0" destOrd="0" presId="urn:microsoft.com/office/officeart/2018/5/layout/IconCircleLabelList"/>
    <dgm:cxn modelId="{C5A77047-E79D-4AE5-B663-1856C5803767}" type="presParOf" srcId="{61B7DC82-D2DB-4499-A63F-084A8A7E64D5}" destId="{5E81D7A1-2F23-422B-8D8A-7F69E3452286}" srcOrd="1" destOrd="0" presId="urn:microsoft.com/office/officeart/2018/5/layout/IconCircleLabelList"/>
    <dgm:cxn modelId="{EF40B39C-39D9-4B45-810D-B0F5029C4782}" type="presParOf" srcId="{61B7DC82-D2DB-4499-A63F-084A8A7E64D5}" destId="{15DCF844-9421-4DD9-BED8-6C7116A9514B}" srcOrd="2" destOrd="0" presId="urn:microsoft.com/office/officeart/2018/5/layout/IconCircleLabelList"/>
    <dgm:cxn modelId="{D01FE5DE-BC17-49B8-94FB-5EBE31E2DBA8}" type="presParOf" srcId="{61B7DC82-D2DB-4499-A63F-084A8A7E64D5}" destId="{BB0E6C08-3E0A-4D27-A131-22E35617141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798236-5C8E-4BA2-B998-EA686F1ACBC2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8C7148-4880-44CE-B31C-8E0F1230D95E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02727-1063-4ACA-AA72-EF9F6C26F9B0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I. Généralités</a:t>
          </a:r>
          <a:endParaRPr lang="en-US" sz="1900" kern="1200"/>
        </a:p>
      </dsp:txBody>
      <dsp:txXfrm>
        <a:off x="937002" y="1903"/>
        <a:ext cx="5576601" cy="811257"/>
      </dsp:txXfrm>
    </dsp:sp>
    <dsp:sp modelId="{0E619D2D-7976-4F7B-AF34-8A589D7ECD9D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6BEFAD-8837-475F-8DE0-918227349F37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CB9A6-C48E-4F8A-B38A-C831B6B478DD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II. Contenu du projet</a:t>
          </a:r>
          <a:endParaRPr lang="en-US" sz="1900" kern="1200"/>
        </a:p>
      </dsp:txBody>
      <dsp:txXfrm>
        <a:off x="937002" y="1015975"/>
        <a:ext cx="5576601" cy="811257"/>
      </dsp:txXfrm>
    </dsp:sp>
    <dsp:sp modelId="{0C4AC2EB-3806-4D67-9823-89C320CD694E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38F5B8-FBF1-4114-AC52-100AC2AEC5E7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F59BE-D30D-414F-95B2-8816D9CFB27D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III. Approche choisie</a:t>
          </a:r>
          <a:endParaRPr lang="en-US" sz="1900" kern="1200"/>
        </a:p>
      </dsp:txBody>
      <dsp:txXfrm>
        <a:off x="937002" y="2030048"/>
        <a:ext cx="5576601" cy="811257"/>
      </dsp:txXfrm>
    </dsp:sp>
    <dsp:sp modelId="{CDF75AF0-E2C3-47BA-834A-D9A7AFDFFB38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8E720-2E10-47F9-B17A-EF0BB3F18273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32042-BF6D-4B30-B90F-ED7E9DCBFAD7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IV. Choix des algorithmes</a:t>
          </a:r>
          <a:endParaRPr lang="en-US" sz="1900" kern="1200"/>
        </a:p>
      </dsp:txBody>
      <dsp:txXfrm>
        <a:off x="937002" y="3044120"/>
        <a:ext cx="5576601" cy="811257"/>
      </dsp:txXfrm>
    </dsp:sp>
    <dsp:sp modelId="{A45BE119-B681-427A-B9DC-FD5278332CAB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2E78B-70A7-482F-A707-0FCC47A3C0A8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A11EA-0DD0-4D85-8914-F479BB5346D5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V. Difficultés rencontrées et solutions trouvées</a:t>
          </a:r>
          <a:endParaRPr lang="en-US" sz="1900" kern="1200"/>
        </a:p>
      </dsp:txBody>
      <dsp:txXfrm>
        <a:off x="937002" y="4058192"/>
        <a:ext cx="5576601" cy="811257"/>
      </dsp:txXfrm>
    </dsp:sp>
    <dsp:sp modelId="{FB2D2941-F3DC-4697-8BFF-AF6C95F9626D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FECCBA-3CDE-4A5F-8568-BCA041776CAB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3E5571-C708-4B28-A0F0-75052172F875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VI. Améliorations possibles</a:t>
          </a:r>
          <a:endParaRPr lang="en-US" sz="1900" kern="1200"/>
        </a:p>
      </dsp:txBody>
      <dsp:txXfrm>
        <a:off x="937002" y="5072264"/>
        <a:ext cx="5576601" cy="811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7ADD33-C199-45D4-9337-A24E577D6A46}">
      <dsp:nvSpPr>
        <dsp:cNvPr id="0" name=""/>
        <dsp:cNvSpPr/>
      </dsp:nvSpPr>
      <dsp:spPr>
        <a:xfrm>
          <a:off x="1078204" y="44752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9150A4-77D6-445C-BC00-C67A552A0B22}">
      <dsp:nvSpPr>
        <dsp:cNvPr id="0" name=""/>
        <dsp:cNvSpPr/>
      </dsp:nvSpPr>
      <dsp:spPr>
        <a:xfrm>
          <a:off x="1312204" y="68152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D42DD-0267-4D12-866C-78B3AE5535C7}">
      <dsp:nvSpPr>
        <dsp:cNvPr id="0" name=""/>
        <dsp:cNvSpPr/>
      </dsp:nvSpPr>
      <dsp:spPr>
        <a:xfrm>
          <a:off x="727204" y="1887522"/>
          <a:ext cx="1800000" cy="27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Le but de ce projet consiste à créer un programme capable d'interagir avec les données publiques </a:t>
          </a:r>
          <a:r>
            <a:rPr lang="fr-FR" sz="1400" kern="1200" dirty="0" err="1"/>
            <a:t>OpenFoodFacts</a:t>
          </a:r>
          <a:r>
            <a:rPr lang="fr-FR" sz="1400" kern="1200" dirty="0"/>
            <a:t>. L'utilisateur interagit avec le programme via la base de données MySQL. L'utilisateur peut donc consulter les produits de six catégories:</a:t>
          </a:r>
          <a:endParaRPr lang="en-US" sz="1400" kern="1200" dirty="0"/>
        </a:p>
      </dsp:txBody>
      <dsp:txXfrm>
        <a:off x="727204" y="1887522"/>
        <a:ext cx="1800000" cy="2745000"/>
      </dsp:txXfrm>
    </dsp:sp>
    <dsp:sp modelId="{0275BCA6-7B41-42DF-B18C-13520E823A64}">
      <dsp:nvSpPr>
        <dsp:cNvPr id="0" name=""/>
        <dsp:cNvSpPr/>
      </dsp:nvSpPr>
      <dsp:spPr>
        <a:xfrm>
          <a:off x="3193204" y="44752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395093-3792-4FC5-914F-752AAC643AE1}">
      <dsp:nvSpPr>
        <dsp:cNvPr id="0" name=""/>
        <dsp:cNvSpPr/>
      </dsp:nvSpPr>
      <dsp:spPr>
        <a:xfrm>
          <a:off x="3427204" y="68152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851A6-203B-4B3C-BFD5-6C62A74BABCF}">
      <dsp:nvSpPr>
        <dsp:cNvPr id="0" name=""/>
        <dsp:cNvSpPr/>
      </dsp:nvSpPr>
      <dsp:spPr>
        <a:xfrm>
          <a:off x="2842204" y="1887522"/>
          <a:ext cx="1800000" cy="27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🍎 </a:t>
          </a:r>
          <a:r>
            <a:rPr lang="fr-FR" sz="1400" b="0" i="0" kern="1200" dirty="0"/>
            <a:t>Boissons à l‘avoine</a:t>
          </a:r>
          <a:endParaRPr lang="fr-FR" sz="1400" kern="1200" dirty="0"/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🍎 Guacamoles </a:t>
          </a:r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🍎 CHIPS DE MAIS</a:t>
          </a:r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🍎 Risottos</a:t>
          </a:r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	🍎 </a:t>
          </a:r>
          <a:r>
            <a:rPr lang="fr-FR" sz="1400" b="0" i="0" kern="1200" dirty="0"/>
            <a:t>Yaourts sur lit de fruits</a:t>
          </a:r>
          <a:endParaRPr lang="fr-FR" sz="1400" kern="1200" dirty="0"/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🍎 </a:t>
          </a:r>
          <a:r>
            <a:rPr lang="fr-FR" sz="1400" b="0" i="0" kern="1200" dirty="0"/>
            <a:t>Pavés de saumon</a:t>
          </a:r>
          <a:endParaRPr lang="en-US" sz="1400" kern="1200" dirty="0"/>
        </a:p>
      </dsp:txBody>
      <dsp:txXfrm>
        <a:off x="2842204" y="1887522"/>
        <a:ext cx="1800000" cy="2745000"/>
      </dsp:txXfrm>
    </dsp:sp>
    <dsp:sp modelId="{92DEB38D-330C-4A8E-9151-696A0430E110}">
      <dsp:nvSpPr>
        <dsp:cNvPr id="0" name=""/>
        <dsp:cNvSpPr/>
      </dsp:nvSpPr>
      <dsp:spPr>
        <a:xfrm>
          <a:off x="5308204" y="44752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B34637-5D89-443F-B30B-7AC74532E96C}">
      <dsp:nvSpPr>
        <dsp:cNvPr id="0" name=""/>
        <dsp:cNvSpPr/>
      </dsp:nvSpPr>
      <dsp:spPr>
        <a:xfrm>
          <a:off x="5542204" y="68152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5A156-15C0-498B-BC9E-747318E0D411}">
      <dsp:nvSpPr>
        <dsp:cNvPr id="0" name=""/>
        <dsp:cNvSpPr/>
      </dsp:nvSpPr>
      <dsp:spPr>
        <a:xfrm>
          <a:off x="4957204" y="1887522"/>
          <a:ext cx="1800000" cy="27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Suite aux produits qu’il a sélectionné, il peut obtenir un substitut plus sain. Ensuite, l'utilisateur peut l’enregistrer en base de données.</a:t>
          </a:r>
          <a:endParaRPr lang="en-US" sz="1400" kern="1200" dirty="0"/>
        </a:p>
      </dsp:txBody>
      <dsp:txXfrm>
        <a:off x="4957204" y="1887522"/>
        <a:ext cx="1800000" cy="2745000"/>
      </dsp:txXfrm>
    </dsp:sp>
    <dsp:sp modelId="{A2FD8954-0A58-4EE3-9B5C-DD4EADE1E9CA}">
      <dsp:nvSpPr>
        <dsp:cNvPr id="0" name=""/>
        <dsp:cNvSpPr/>
      </dsp:nvSpPr>
      <dsp:spPr>
        <a:xfrm>
          <a:off x="7423204" y="44752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2638E7-4140-49B0-A781-5ACCD60E23FD}">
      <dsp:nvSpPr>
        <dsp:cNvPr id="0" name=""/>
        <dsp:cNvSpPr/>
      </dsp:nvSpPr>
      <dsp:spPr>
        <a:xfrm>
          <a:off x="7657204" y="68152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A334D6-A383-40DB-A36E-26F619FFBE2F}">
      <dsp:nvSpPr>
        <dsp:cNvPr id="0" name=""/>
        <dsp:cNvSpPr/>
      </dsp:nvSpPr>
      <dsp:spPr>
        <a:xfrm>
          <a:off x="7072204" y="1887522"/>
          <a:ext cx="1800000" cy="27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Le programme est hébergé sur GitHub : </a:t>
          </a:r>
          <a:r>
            <a:rPr lang="fr-FR" sz="1400" u="sng" kern="1200" dirty="0">
              <a:hlinkClick xmlns:r="http://schemas.openxmlformats.org/officeDocument/2006/relationships" r:id="rId9"/>
            </a:rPr>
            <a:t>https://github.com/Maximedu13/Utilisez-les-donn-es-publiques-de-l-OpenFoodFacts</a:t>
          </a:r>
          <a:endParaRPr lang="en-US" sz="1400" kern="1200" dirty="0"/>
        </a:p>
      </dsp:txBody>
      <dsp:txXfrm>
        <a:off x="7072204" y="1887522"/>
        <a:ext cx="1800000" cy="2745000"/>
      </dsp:txXfrm>
    </dsp:sp>
    <dsp:sp modelId="{00B0FAA4-C7F6-4FC0-A4A8-BB5AC59049FE}">
      <dsp:nvSpPr>
        <dsp:cNvPr id="0" name=""/>
        <dsp:cNvSpPr/>
      </dsp:nvSpPr>
      <dsp:spPr>
        <a:xfrm>
          <a:off x="9538204" y="44752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81D7A1-2F23-422B-8D8A-7F69E3452286}">
      <dsp:nvSpPr>
        <dsp:cNvPr id="0" name=""/>
        <dsp:cNvSpPr/>
      </dsp:nvSpPr>
      <dsp:spPr>
        <a:xfrm>
          <a:off x="9772204" y="681522"/>
          <a:ext cx="630000" cy="630000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0E6C08-3E0A-4D27-A131-22E35617141F}">
      <dsp:nvSpPr>
        <dsp:cNvPr id="0" name=""/>
        <dsp:cNvSpPr/>
      </dsp:nvSpPr>
      <dsp:spPr>
        <a:xfrm>
          <a:off x="9187204" y="1887522"/>
          <a:ext cx="1800000" cy="27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Le programme est codé en Python et en SQL sous Visual Studio Code 1.33.0. </a:t>
          </a:r>
          <a:endParaRPr lang="en-US" sz="1400" kern="1200" dirty="0"/>
        </a:p>
      </dsp:txBody>
      <dsp:txXfrm>
        <a:off x="9187204" y="1887522"/>
        <a:ext cx="1800000" cy="274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F3687A-187E-1640-AA53-CB59319E5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E5D7F4-13D4-4C48-8C83-32EA2C4AB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44C443-0EF5-1946-8063-69C8004C6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19/04/2019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9847CE-DBD7-8745-8F8B-3550E185A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DD417A-82CB-4C48-BA11-5FDD6AE1F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868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3C22DC-9B99-7540-A607-D2BF9F44C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AE4E017-390A-3C4C-AAD3-AE47FCCFB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E8DF90-7A2B-2B4E-8D11-277947A1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19/04/2019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1FC3E2-AA5A-564B-B4AA-3AAAD3C3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FD8C48-05EE-DF4E-AB61-D507CF40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53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7FBCE40-AEC4-374F-82C4-DF8079004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F6F7ACC-1F6C-8143-B5C1-7DE144766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056D0E-F8BC-4641-BB59-7008C1B5C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19/04/2019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06DE12-526D-BC4C-B741-65EA6DE14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81013C-DFCD-3743-85EC-1C7F40C7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172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817459-ABC6-214D-820B-170DE710D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A6BEF2-D3A3-D043-831F-86A42D413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5F28E2-7913-804C-B4B2-4139C0D3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19/04/2019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59DE51-A8A6-5A4F-8CAF-61DFCE70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803FCC-5FE5-DC4C-91E0-C7F2684E5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437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273DE0-6DB0-D14D-B4A2-7992A5A4A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0B2F75-51EA-8046-A3A2-B5669353D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8BE1EC-F875-B446-A91C-504C142E5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19/04/2019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B937DA-9CE6-0A4B-A3D5-98E8E57E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D70D49-1CC5-144D-B1DF-779E172D8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65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965C0-CF87-C64A-9FB6-CE2835E5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D119E-5661-124B-B5DB-DBEFB1B08F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C5733A6-79E6-4F4D-A193-01FA121C8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5AB920-3A53-9943-B5A8-B832E137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19/04/2019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289871-96F9-2344-BB13-722D15292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B60FDE-2749-194C-B706-8DD8ED56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414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4C426-C05B-1B4B-989F-A7AA1C91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DE0379-3D22-204C-9290-60326BCA4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5E5DE86-977D-424E-A12E-7FE66EEDE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6CE489D-FDD6-9442-82B7-A8C6877E87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DD72501-F7E3-6A42-A232-00BAE1209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BC2A498-77EC-194D-9CDA-CD082879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19/04/2019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D67EA0A-7DF5-E64A-BFB4-E2D5BE42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1F684EB-CCE9-7A4E-9FEA-A89F73CFF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954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F870CE-A9E9-4F4D-85E8-2CBA68DE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36CE28F-D001-964F-8902-C6D2B317E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19/04/2019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BD6D460-CFB8-6A43-A78C-7BC8A35F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997A9C-CDE2-4B4D-8597-14D8EBCE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67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BD71B5C-3331-B04C-BE9F-8F3D8E46F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19/04/2019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A595CA2-5197-854A-B2AB-9348F28B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2F2407-2795-2B4E-AF51-0A10977D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7123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A6F5D-0291-DE46-B647-91045A7C6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EB710-FE57-F948-B782-A97F1ACAB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DFC4CB4-D36B-654C-8DB6-5155A2334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83EFFF-633B-854C-A9B1-4903C6B2B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19/04/2019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CB2F3F-C15E-D647-996F-14D75D9BE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74549D5-C2C3-F84C-9CAF-4DE190D46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566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65110-071A-194B-BD20-46DAF1C11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49F1C08-ED7D-0942-B95E-A753E921A6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A1F3F4-5DD9-D046-88A7-FC5A02750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ADF28C-FA73-CF40-96EC-E185D797F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19/04/2019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0828BD-F7C4-2D49-8EC2-AB5183955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EA13C8-E91B-D345-94F7-7E435E710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458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315A717-A99A-1A43-B740-2081DB88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90836C-957F-EA40-888C-512FE864C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FFF2B6-B8D7-C243-9A49-677BBE9D7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79902-493B-DC46-A627-8525B82186D0}" type="datetimeFigureOut">
              <a:rPr lang="fr-FR" smtClean="0"/>
              <a:t>19/04/2019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0F4A27-FBFA-534E-9783-4CD195F27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B7DD3E-9ACC-A048-9097-7B1867781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219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github.com/Maximedu13/Utilisez-les-donn-es-publiques-de-l-OpenFoodFact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ADDD2D-C711-6045-9160-BFE08A9DA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752628"/>
            <a:ext cx="3657600" cy="3589085"/>
          </a:xfrm>
        </p:spPr>
        <p:txBody>
          <a:bodyPr>
            <a:normAutofit fontScale="90000"/>
          </a:bodyPr>
          <a:lstStyle/>
          <a:p>
            <a:pPr algn="r"/>
            <a:b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b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b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b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r>
              <a:rPr lang="fr-FR" sz="48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Projet 5</a:t>
            </a: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 </a:t>
            </a:r>
            <a:r>
              <a:rPr lang="fr-FR" sz="48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Openclassrooms </a:t>
            </a: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:</a:t>
            </a:r>
            <a:br>
              <a:rPr lang="fr-FR" sz="4800" b="1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r>
              <a:rPr lang="fr-FR" sz="4800" b="1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Utilisez les données publiques de l'</a:t>
            </a:r>
            <a:r>
              <a:rPr lang="fr-FR" sz="4800" b="1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OpenFoodFacts</a:t>
            </a:r>
            <a:br>
              <a:rPr lang="fr-FR" b="1" dirty="0"/>
            </a:br>
            <a:endParaRPr lang="fr-FR" sz="4800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6AD2FD-596E-8540-A630-A861A7D38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2230297"/>
          </a:xfrm>
        </p:spPr>
        <p:txBody>
          <a:bodyPr>
            <a:normAutofit fontScale="92500"/>
          </a:bodyPr>
          <a:lstStyle/>
          <a:p>
            <a:pPr algn="r"/>
            <a:r>
              <a:rPr lang="fr-FR" sz="20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Document (PowerPoint) de la synthèse du dossier de conception fonctionnelle et technique, ainsi que du dossier d'exploitation et du PV de livraison finale </a:t>
            </a:r>
          </a:p>
          <a:p>
            <a:pPr algn="r"/>
            <a:r>
              <a:rPr lang="fr-FR" sz="2100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Github</a:t>
            </a:r>
            <a:r>
              <a:rPr lang="fr-FR" sz="21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 : </a:t>
            </a:r>
            <a:r>
              <a:rPr lang="fr-FR" sz="21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https://github.com/Maximedu13/Utilisez-les-donn-es-publiques-de-l-OpenFoodFacts</a:t>
            </a:r>
            <a:endParaRPr lang="fr-FR" sz="2100" dirty="0">
              <a:solidFill>
                <a:srgbClr val="FFFFFF"/>
              </a:solidFill>
              <a:latin typeface="JasmineUPC" panose="02020603050405020304" pitchFamily="18" charset="-34"/>
              <a:ea typeface="Heiti TC Medium" pitchFamily="2" charset="-128"/>
              <a:cs typeface="JasmineUPC" panose="02020603050405020304" pitchFamily="18" charset="-34"/>
            </a:endParaRPr>
          </a:p>
          <a:p>
            <a:pPr algn="r"/>
            <a:r>
              <a:rPr lang="fr-FR" sz="2100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Trello</a:t>
            </a:r>
            <a:r>
              <a:rPr lang="fr-FR" sz="21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 : </a:t>
            </a:r>
            <a:r>
              <a:rPr lang="fr-FR" sz="21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https://</a:t>
            </a:r>
            <a:r>
              <a:rPr lang="fr-FR" sz="2100" u="sng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trello.com</a:t>
            </a:r>
            <a:r>
              <a:rPr lang="fr-FR" sz="21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/b/Vha6EnVx/</a:t>
            </a:r>
            <a:r>
              <a:rPr lang="fr-FR" sz="20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p5ocuse-openfoodfacts-public-data</a:t>
            </a:r>
          </a:p>
          <a:p>
            <a:endParaRPr lang="fr-FR" sz="2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D7FAA2D3-1E7C-A940-BBB0-974B56F6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22" y="1163806"/>
            <a:ext cx="6553545" cy="453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9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FB8817-FDD7-3A48-92A4-C70CA4E1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76896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American Typewriter" panose="02090604020004020304" pitchFamily="18" charset="77"/>
              </a:rPr>
              <a:t>%i format: a </a:t>
            </a:r>
            <a:r>
              <a:rPr lang="fr-FR" sz="28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number</a:t>
            </a:r>
            <a:r>
              <a:rPr lang="fr-FR" sz="2800" dirty="0">
                <a:solidFill>
                  <a:schemeClr val="bg1"/>
                </a:solidFill>
                <a:latin typeface="American Typewriter" panose="02090604020004020304" pitchFamily="18" charset="77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is</a:t>
            </a:r>
            <a:r>
              <a:rPr lang="fr-FR" sz="2800" dirty="0">
                <a:solidFill>
                  <a:schemeClr val="bg1"/>
                </a:solidFill>
                <a:latin typeface="American Typewriter" panose="02090604020004020304" pitchFamily="18" charset="77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required</a:t>
            </a:r>
            <a:r>
              <a:rPr lang="fr-FR" sz="2800" dirty="0">
                <a:solidFill>
                  <a:schemeClr val="bg1"/>
                </a:solidFill>
                <a:latin typeface="American Typewriter" panose="02090604020004020304" pitchFamily="18" charset="77"/>
              </a:rPr>
              <a:t>, not </a:t>
            </a:r>
            <a:r>
              <a:rPr lang="fr-FR" sz="28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str</a:t>
            </a:r>
            <a:endParaRPr lang="fr-FR" sz="2800" dirty="0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D59CDE-D4F2-48B4-83C7-61E86F31C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276" y="4156187"/>
            <a:ext cx="4336356" cy="2238138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fr-FR" sz="12800" dirty="0" err="1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query_insert_all_products</a:t>
            </a:r>
            <a:r>
              <a:rPr lang="fr-FR" sz="1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= ("INSERT INTO {table} ({f1}, {f2}, {f3}, {f4}, {f5}, {f6}, {f7}, {f8}, {f9}, {f10}, {f11}, {f12}, {f13}) values (%s, %s, %s, %s, %s, %s, %s, %s, %s, %s, %s, %s, %s)")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EBC8670-E50E-2941-AEF0-5A0F739DE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18" r="-2" b="-2"/>
          <a:stretch/>
        </p:blipFill>
        <p:spPr>
          <a:xfrm>
            <a:off x="4650908" y="0"/>
            <a:ext cx="7552965" cy="6858000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7EC19FD3-9788-6542-B7A6-3B1E5F29B29B}"/>
              </a:ext>
            </a:extLst>
          </p:cNvPr>
          <p:cNvSpPr txBox="1">
            <a:spLocks/>
          </p:cNvSpPr>
          <p:nvPr/>
        </p:nvSpPr>
        <p:spPr>
          <a:xfrm>
            <a:off x="620967" y="2151107"/>
            <a:ext cx="936836" cy="714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5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%s</a:t>
            </a:r>
          </a:p>
          <a:p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0D889817-6D8B-0C4B-B2B1-F9C334F90BC6}"/>
              </a:ext>
            </a:extLst>
          </p:cNvPr>
          <p:cNvSpPr txBox="1">
            <a:spLocks/>
          </p:cNvSpPr>
          <p:nvPr/>
        </p:nvSpPr>
        <p:spPr>
          <a:xfrm>
            <a:off x="1879536" y="2151107"/>
            <a:ext cx="936836" cy="714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5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%i</a:t>
            </a:r>
          </a:p>
          <a:p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FC13BA0-5E1D-754E-A320-741E900D4329}"/>
              </a:ext>
            </a:extLst>
          </p:cNvPr>
          <p:cNvSpPr txBox="1">
            <a:spLocks/>
          </p:cNvSpPr>
          <p:nvPr/>
        </p:nvSpPr>
        <p:spPr>
          <a:xfrm>
            <a:off x="3093105" y="2151107"/>
            <a:ext cx="936836" cy="714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5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%f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E95968-59EE-7E49-8246-D72F3ACE4D37}"/>
              </a:ext>
            </a:extLst>
          </p:cNvPr>
          <p:cNvSpPr/>
          <p:nvPr/>
        </p:nvSpPr>
        <p:spPr>
          <a:xfrm>
            <a:off x="1931891" y="2782669"/>
            <a:ext cx="6501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❌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25F846-EF16-A043-8A34-B54E639C9E00}"/>
              </a:ext>
            </a:extLst>
          </p:cNvPr>
          <p:cNvSpPr/>
          <p:nvPr/>
        </p:nvSpPr>
        <p:spPr>
          <a:xfrm>
            <a:off x="3164627" y="2773887"/>
            <a:ext cx="6501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❌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E06CB7-2E4B-FF4A-B942-6F35808A7307}"/>
              </a:ext>
            </a:extLst>
          </p:cNvPr>
          <p:cNvSpPr txBox="1"/>
          <p:nvPr/>
        </p:nvSpPr>
        <p:spPr>
          <a:xfrm>
            <a:off x="638071" y="2751891"/>
            <a:ext cx="753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244130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EF52478-61F8-6A41-BED8-17EF75DC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253" y="251928"/>
            <a:ext cx="7164493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#1451 - Cannot delete or update a parent row: a foreign key constraint fails </a:t>
            </a: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E7F2B1F-6A48-AB47-9E92-9967C9EF4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335" y="642988"/>
            <a:ext cx="2465407" cy="5571543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8893B3F-4127-E246-A4D1-09533D454DC9}"/>
              </a:ext>
            </a:extLst>
          </p:cNvPr>
          <p:cNvSpPr txBox="1">
            <a:spLocks/>
          </p:cNvSpPr>
          <p:nvPr/>
        </p:nvSpPr>
        <p:spPr>
          <a:xfrm>
            <a:off x="4652229" y="2647275"/>
            <a:ext cx="2662972" cy="2459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ON DELETE CASCADE</a:t>
            </a:r>
          </a:p>
          <a:p>
            <a:r>
              <a:rPr lang="it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ON UPDATE CASCADE;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3ACE79-7B0D-834F-BD40-92C09F4B0CDA}"/>
              </a:ext>
            </a:extLst>
          </p:cNvPr>
          <p:cNvSpPr/>
          <p:nvPr/>
        </p:nvSpPr>
        <p:spPr>
          <a:xfrm>
            <a:off x="9217879" y="2159419"/>
            <a:ext cx="6501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❌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04BE60B-4D3A-CD4D-90DD-8CA23FC452BE}"/>
              </a:ext>
            </a:extLst>
          </p:cNvPr>
          <p:cNvSpPr txBox="1"/>
          <p:nvPr/>
        </p:nvSpPr>
        <p:spPr>
          <a:xfrm>
            <a:off x="5653487" y="2159419"/>
            <a:ext cx="650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✅</a:t>
            </a: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011B8E6F-AC3E-8348-8D73-2068932EA52A}"/>
              </a:ext>
            </a:extLst>
          </p:cNvPr>
          <p:cNvSpPr txBox="1">
            <a:spLocks/>
          </p:cNvSpPr>
          <p:nvPr/>
        </p:nvSpPr>
        <p:spPr>
          <a:xfrm>
            <a:off x="8415505" y="2622511"/>
            <a:ext cx="2662972" cy="2459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ON DELETE RESTRICT</a:t>
            </a:r>
          </a:p>
          <a:p>
            <a:r>
              <a:rPr lang="it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ON UPDATE RESTRICT;</a:t>
            </a:r>
          </a:p>
        </p:txBody>
      </p:sp>
    </p:spTree>
    <p:extLst>
      <p:ext uri="{BB962C8B-B14F-4D97-AF65-F5344CB8AC3E}">
        <p14:creationId xmlns:p14="http://schemas.microsoft.com/office/powerpoint/2010/main" val="3799508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AE8B395-AA7B-6747-A6F3-F1F9FA103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" sz="54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NameError</a:t>
            </a:r>
            <a:r>
              <a:rPr lang="en" sz="5400" dirty="0">
                <a:latin typeface="JasmineUPC" panose="02020603050405020304" pitchFamily="18" charset="-34"/>
                <a:cs typeface="JasmineUPC" panose="02020603050405020304" pitchFamily="18" charset="-34"/>
              </a:rPr>
              <a:t>: name '' is not defined</a:t>
            </a:r>
            <a:endParaRPr lang="fr-FR" sz="54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8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FEDECA0-E045-E740-92A6-B69746809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1204112"/>
            <a:ext cx="3425957" cy="444929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BE98910-5125-430F-A0CC-946041CAC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fr-FR" sz="4400" dirty="0">
                <a:latin typeface="JasmineUPC" panose="02020603050405020304" pitchFamily="18" charset="-34"/>
                <a:cs typeface="JasmineUPC" panose="02020603050405020304" pitchFamily="18" charset="-34"/>
              </a:rPr>
              <a:t>Cela se produit lorsqu’une variable n’est pas accessible.</a:t>
            </a:r>
          </a:p>
          <a:p>
            <a:r>
              <a:rPr lang="fr-FR" sz="4400" dirty="0">
                <a:latin typeface="JasmineUPC" panose="02020603050405020304" pitchFamily="18" charset="-34"/>
                <a:cs typeface="JasmineUPC" panose="02020603050405020304" pitchFamily="18" charset="-34"/>
              </a:rPr>
              <a:t>Utiliser le mot-clé global.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777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66787-99ED-624E-B058-2F092D165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238075"/>
            <a:ext cx="9894133" cy="1031216"/>
          </a:xfrm>
        </p:spPr>
        <p:txBody>
          <a:bodyPr anchor="b">
            <a:normAutofit/>
          </a:bodyPr>
          <a:lstStyle/>
          <a:p>
            <a:pPr algn="ctr"/>
            <a:r>
              <a:rPr lang="fr-FR" sz="4800" dirty="0">
                <a:latin typeface="JasmineUPC" panose="02020603050405020304" pitchFamily="18" charset="-34"/>
                <a:cs typeface="JasmineUPC" panose="02020603050405020304" pitchFamily="18" charset="-34"/>
              </a:rPr>
              <a:t>Dépendances circulaires</a:t>
            </a:r>
          </a:p>
        </p:txBody>
      </p:sp>
      <p:pic>
        <p:nvPicPr>
          <p:cNvPr id="7" name="Espace réservé du contenu 3">
            <a:extLst>
              <a:ext uri="{FF2B5EF4-FFF2-40B4-BE49-F238E27FC236}">
                <a16:creationId xmlns:a16="http://schemas.microsoft.com/office/drawing/2014/main" id="{F39AD325-9B6D-FA4C-864A-7F473CB9A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93" y="3024237"/>
            <a:ext cx="5069382" cy="188517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FD67DC-E4D7-4315-A687-C279C25E4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62" y="1522268"/>
            <a:ext cx="3627063" cy="4659591"/>
          </a:xfrm>
        </p:spPr>
        <p:txBody>
          <a:bodyPr anchor="ctr">
            <a:normAutofit/>
          </a:bodyPr>
          <a:lstStyle/>
          <a:p>
            <a:r>
              <a:rPr lang="fr-FR" sz="3200" dirty="0">
                <a:latin typeface="JasmineUPC" panose="02020603050405020304" pitchFamily="18" charset="-34"/>
                <a:cs typeface="JasmineUPC" panose="02020603050405020304" pitchFamily="18" charset="-34"/>
              </a:rPr>
              <a:t>Cela se produit lorsque deux modules s'importent l'un l'autre.</a:t>
            </a:r>
          </a:p>
          <a:p>
            <a:r>
              <a:rPr lang="fr-FR" sz="3200" dirty="0">
                <a:latin typeface="JasmineUPC" panose="02020603050405020304" pitchFamily="18" charset="-34"/>
                <a:cs typeface="JasmineUPC" panose="02020603050405020304" pitchFamily="18" charset="-34"/>
              </a:rPr>
              <a:t>Déplacer l'import à la fin du nœud de module ou combiner les fichiers.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4863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9E100D-251B-9449-99E1-7C8F7A304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pPr algn="ctr"/>
            <a:r>
              <a:rPr lang="fr-FR" sz="4000" dirty="0">
                <a:latin typeface="JasmineUPC" panose="02020603050405020304" pitchFamily="18" charset="-34"/>
                <a:cs typeface="JasmineUPC" panose="02020603050405020304" pitchFamily="18" charset="-34"/>
              </a:rPr>
              <a:t>VI. Améliorations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8FF865-A262-8F45-946B-6D5798071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 fontScale="92500"/>
          </a:bodyPr>
          <a:lstStyle/>
          <a:p>
            <a:pPr>
              <a:buFont typeface="Wingdings" pitchFamily="2" charset="2"/>
              <a:buChar char="Ø"/>
            </a:pPr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Pour améliorer le projet, il aurait été possible d'utiliser ces bibliothèques/librairies : </a:t>
            </a:r>
            <a:r>
              <a:rPr lang="fr-FR" sz="36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termcolor</a:t>
            </a:r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 et / ou </a:t>
            </a:r>
            <a:r>
              <a:rPr lang="fr-FR" sz="36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colorama</a:t>
            </a:r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 pour donner de la couleur au programme à utiliser dans le terminal.</a:t>
            </a:r>
          </a:p>
          <a:p>
            <a:endParaRPr lang="fr-FR" sz="2400" dirty="0"/>
          </a:p>
          <a:p>
            <a:pPr>
              <a:buFont typeface="Wingdings" pitchFamily="2" charset="2"/>
              <a:buChar char="Ø"/>
            </a:pPr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Il aurait été également possible de développer une interface graphique, via </a:t>
            </a:r>
            <a:r>
              <a:rPr lang="fr-FR" sz="36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Tkinter</a:t>
            </a:r>
            <a:r>
              <a:rPr lang="fr-FR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.</a:t>
            </a:r>
          </a:p>
          <a:p>
            <a:endParaRPr lang="fr-FR" sz="2400" dirty="0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26EFC2F-14A5-6841-9ABF-C61A4270F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349" y="306909"/>
            <a:ext cx="2320812" cy="2286000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766C50E-6981-ED4F-AA47-703E47BBF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906" y="2828925"/>
            <a:ext cx="2863699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75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FB8817-FDD7-3A48-92A4-C70CA4E1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Sommaire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CBBB433-0FA7-485F-9694-C9E17E2066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598237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760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52478-61F8-6A41-BED8-17EF75DC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latin typeface="JasmineUPC" panose="02020603050405020304" pitchFamily="18" charset="-34"/>
                <a:cs typeface="JasmineUPC" panose="02020603050405020304" pitchFamily="18" charset="-34"/>
              </a:rPr>
              <a:t>I. Généralités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DDE99B73-699F-49A0-8F63-3059FC7D74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7679358"/>
              </p:ext>
            </p:extLst>
          </p:nvPr>
        </p:nvGraphicFramePr>
        <p:xfrm>
          <a:off x="238795" y="1690688"/>
          <a:ext cx="11714409" cy="5080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0377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FB8817-FDD7-3A48-92A4-C70CA4E1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228" y="0"/>
            <a:ext cx="7474172" cy="978795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latin typeface="JasmineUPC" panose="02020603050405020304" pitchFamily="18" charset="-34"/>
                <a:cs typeface="JasmineUPC" panose="02020603050405020304" pitchFamily="18" charset="-34"/>
              </a:rPr>
              <a:t>II. Contenu du projet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E0A3BDBF-32A5-9547-9ABA-744C28E62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577" y="978795"/>
            <a:ext cx="8353024" cy="5756856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Le projet contient les fichiers suivants 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  <a:sym typeface="Apple Color Emoji" pitchFamily="2" charset="0"/>
              </a:rPr>
              <a:t>🍎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fr-FR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database.py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: programme qui gère la connexion MySQL et assure la création de la base de données </a:t>
            </a:r>
            <a:r>
              <a:rPr lang="fr-FR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open_food_facts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dans MySQL.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  <a:sym typeface="Apple Color Emoji" pitchFamily="2" charset="0"/>
              </a:rPr>
              <a:t>🍎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fr-FR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create_bdd.sql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: un script SQL permettant la création de tables.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  <a:sym typeface="Apple Color Emoji" pitchFamily="2" charset="0"/>
              </a:rPr>
              <a:t>🍎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fr-FR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base_action.py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 : programme principal contenant deux classes: </a:t>
            </a:r>
            <a:r>
              <a:rPr lang="fr-FR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Base_action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() et Menu (). Le premier gère les créations, les insertions, les récupérations et les suppressions d’informations dans la base de données. Le second permet de les afficher dans le terminal.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  <a:sym typeface="Apple Color Emoji" pitchFamily="2" charset="0"/>
              </a:rPr>
              <a:t>🍎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fr-FR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queries.py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 : les requêtes SQL sont conservées dans ce fichier.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  <a:sym typeface="Apple Color Emoji" pitchFamily="2" charset="0"/>
              </a:rPr>
              <a:t>🍎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fr-FR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menu.py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 : fichier appelant la classe Menu () et lance le programme principal.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  <a:sym typeface="Apple Color Emoji" pitchFamily="2" charset="0"/>
              </a:rPr>
              <a:t>🍎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fr-FR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README.md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 : fichier contenant des informations sur les autres fichiers du même dossier.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  <a:sym typeface="Apple Color Emoji" pitchFamily="2" charset="0"/>
              </a:rPr>
              <a:t>🍎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fr-FR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requirements.txt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 : contient une liste de commandes pour </a:t>
            </a:r>
            <a:r>
              <a:rPr lang="fr-FR" sz="2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pip</a:t>
            </a:r>
            <a:r>
              <a:rPr lang="fr-FR" sz="2000" dirty="0">
                <a:latin typeface="JasmineUPC" panose="02020603050405020304" pitchFamily="18" charset="-34"/>
                <a:cs typeface="JasmineUPC" panose="02020603050405020304" pitchFamily="18" charset="-34"/>
              </a:rPr>
              <a:t> qui installe les versions requises des packages dépendants. Les bibliothèques de programmes utilisées sont: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600" dirty="0">
                <a:latin typeface="JasmineUPC" panose="02020603050405020304" pitchFamily="18" charset="-34"/>
                <a:cs typeface="JasmineUPC" panose="02020603050405020304" pitchFamily="18" charset="-34"/>
                <a:sym typeface="Apple Color Emoji" pitchFamily="2" charset="0"/>
              </a:rPr>
              <a:t>🍎</a:t>
            </a:r>
            <a:r>
              <a:rPr lang="fr-FR" sz="16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fr-FR" sz="16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requests</a:t>
            </a:r>
            <a:r>
              <a:rPr lang="fr-FR" sz="1600" dirty="0">
                <a:latin typeface="JasmineUPC" panose="02020603050405020304" pitchFamily="18" charset="-34"/>
                <a:cs typeface="JasmineUPC" panose="02020603050405020304" pitchFamily="18" charset="-34"/>
              </a:rPr>
              <a:t> : utile pour l'interrogation de la base de données et le rapatriement des données Open Food </a:t>
            </a:r>
            <a:r>
              <a:rPr lang="fr-FR" sz="16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Facts</a:t>
            </a:r>
            <a:r>
              <a:rPr lang="fr-FR" sz="1600" dirty="0">
                <a:latin typeface="JasmineUPC" panose="02020603050405020304" pitchFamily="18" charset="-34"/>
                <a:cs typeface="JasmineUPC" panose="02020603050405020304" pitchFamily="18" charset="-34"/>
              </a:rPr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600" dirty="0">
                <a:latin typeface="JasmineUPC" panose="02020603050405020304" pitchFamily="18" charset="-34"/>
                <a:cs typeface="JasmineUPC" panose="02020603050405020304" pitchFamily="18" charset="-34"/>
                <a:sym typeface="Apple Color Emoji" pitchFamily="2" charset="0"/>
              </a:rPr>
              <a:t>🍎</a:t>
            </a:r>
            <a:r>
              <a:rPr lang="fr-FR" sz="16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fr-FR" sz="16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PyMySQL</a:t>
            </a:r>
            <a:r>
              <a:rPr lang="fr-FR" sz="1600" dirty="0">
                <a:latin typeface="JasmineUPC" panose="02020603050405020304" pitchFamily="18" charset="-34"/>
                <a:cs typeface="JasmineUPC" panose="02020603050405020304" pitchFamily="18" charset="-34"/>
              </a:rPr>
              <a:t> : utile pour la communication avec la base de données MySQL.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1600" dirty="0">
                <a:latin typeface="JasmineUPC" panose="02020603050405020304" pitchFamily="18" charset="-34"/>
                <a:cs typeface="JasmineUPC" panose="02020603050405020304" pitchFamily="18" charset="-34"/>
                <a:sym typeface="Apple Color Emoji" pitchFamily="2" charset="0"/>
              </a:rPr>
              <a:t>🍎</a:t>
            </a:r>
            <a:r>
              <a:rPr lang="fr-FR" sz="16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fr-FR" sz="16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pylint</a:t>
            </a:r>
            <a:r>
              <a:rPr lang="fr-FR" sz="1600" dirty="0">
                <a:latin typeface="JasmineUPC" panose="02020603050405020304" pitchFamily="18" charset="-34"/>
                <a:cs typeface="JasmineUPC" panose="02020603050405020304" pitchFamily="18" charset="-34"/>
              </a:rPr>
              <a:t> : utile pour la vérification du code source et la qualité du code pour le langage de programmation Python.</a:t>
            </a: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4035E27-8E22-4E6B-9B2D-4CA66DC81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1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7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2816457-9EC9-5E4E-B1B5-C65CD8287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0"/>
            <a:ext cx="10410524" cy="1193533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III. Approche choisie</a:t>
            </a:r>
          </a:p>
        </p:txBody>
      </p:sp>
      <p:cxnSp>
        <p:nvCxnSpPr>
          <p:cNvPr id="39" name="Straight Connector 9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BA4F96-4821-DE44-920A-32A8BD87E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56"/>
            <a:ext cx="10960855" cy="5344361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Doc </a:t>
            </a:r>
            <a:r>
              <a:rPr lang="fr-FR" dirty="0" err="1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Driven</a:t>
            </a:r>
            <a:r>
              <a:rPr lang="fr-FR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fr-FR" dirty="0" err="1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Development</a:t>
            </a:r>
            <a:r>
              <a:rPr lang="fr-FR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: déterminer respectivement la liste des fonctionnalités à fournir, rédiger la documentation complète, rédiger le code, vérifier si la documentation est bien respectée et enfin itérer.</a:t>
            </a:r>
          </a:p>
          <a:p>
            <a:r>
              <a:rPr lang="fr-FR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Utilisation de concepts et d’ outils spécifiques aux méthodologies agiles, mais également intégration de certaines des miennes.</a:t>
            </a:r>
          </a:p>
          <a:p>
            <a:r>
              <a:rPr lang="fr-FR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Ecriture des étapes à suivre que je pensais pouvoir faire pour ce projet. Création d’un tableau </a:t>
            </a:r>
            <a:r>
              <a:rPr lang="fr-FR" dirty="0" err="1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Trello</a:t>
            </a:r>
            <a:r>
              <a:rPr lang="fr-FR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, disponible à ce lien: https://</a:t>
            </a:r>
            <a:r>
              <a:rPr lang="fr-FR" dirty="0" err="1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trello.com</a:t>
            </a:r>
            <a:r>
              <a:rPr lang="fr-FR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/b/Vha6EnVx/p5ocuse-openfoodfacts-public-data. Division du programme en user stories et en tâches, mais non utilisation de deadlines.</a:t>
            </a:r>
          </a:p>
          <a:p>
            <a:r>
              <a:rPr lang="fr-FR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Initialisation d’un répertoire </a:t>
            </a:r>
            <a:r>
              <a:rPr lang="fr-FR" dirty="0" err="1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Github</a:t>
            </a:r>
            <a:r>
              <a:rPr lang="fr-FR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et push. Schématisation du modèle de données physique. Utilisation de l'outil en ligne </a:t>
            </a:r>
            <a:r>
              <a:rPr lang="fr-FR" dirty="0" err="1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draw.io</a:t>
            </a:r>
            <a:r>
              <a:rPr lang="fr-FR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. Création du fichier qui gérait la connexion à la base de données. À partir de ce moment, le programme a commencé à prendre forme et ajout des fonctionnalités suivantes au programme.</a:t>
            </a:r>
          </a:p>
          <a:p>
            <a:r>
              <a:rPr lang="fr-FR" dirty="0">
                <a:solidFill>
                  <a:srgbClr val="FFFFFF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Approche itérative.</a:t>
            </a:r>
          </a:p>
        </p:txBody>
      </p:sp>
    </p:spTree>
    <p:extLst>
      <p:ext uri="{BB962C8B-B14F-4D97-AF65-F5344CB8AC3E}">
        <p14:creationId xmlns:p14="http://schemas.microsoft.com/office/powerpoint/2010/main" val="130356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EF52478-61F8-6A41-BED8-17EF75DC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574" y="483816"/>
            <a:ext cx="4977976" cy="1454051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000000"/>
                </a:solidFill>
              </a:rPr>
              <a:t>IV. Choix des algorithmes</a:t>
            </a:r>
          </a:p>
        </p:txBody>
      </p:sp>
      <p:sp>
        <p:nvSpPr>
          <p:cNvPr id="21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ECE275C-BA86-4D22-9D28-CE0E83795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536176-4B5B-294D-A9F6-41B053C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876" y="2321442"/>
            <a:ext cx="6356991" cy="4436316"/>
          </a:xfrm>
        </p:spPr>
        <p:txBody>
          <a:bodyPr anchor="ctr">
            <a:normAutofit/>
          </a:bodyPr>
          <a:lstStyle/>
          <a:p>
            <a:pPr marL="457200" indent="-457200" algn="ctr">
              <a:buAutoNum type="alphaLcPeriod"/>
            </a:pPr>
            <a:r>
              <a:rPr lang="fr-FR" sz="2000" b="1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L’algorithme de lecture et d’exécution de script SQL</a:t>
            </a:r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.</a:t>
            </a:r>
          </a:p>
          <a:p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lecture et l'exécution de script d'un algorithme de fichier.</a:t>
            </a:r>
          </a:p>
          <a:p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"</a:t>
            </a:r>
            <a:r>
              <a:rPr lang="fr-FR" sz="2000" dirty="0" err="1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execute_Scripts_From_File</a:t>
            </a:r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()" prend en compte les paramètres self, </a:t>
            </a:r>
            <a:r>
              <a:rPr lang="fr-FR" sz="2000" dirty="0" err="1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cursor</a:t>
            </a:r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et </a:t>
            </a:r>
            <a:r>
              <a:rPr lang="fr-FR" sz="2000" dirty="0" err="1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filename</a:t>
            </a:r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.</a:t>
            </a:r>
          </a:p>
          <a:p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Ouverture et lecture du fichier qui nous intéresse via la fonction open () en Python</a:t>
            </a:r>
          </a:p>
          <a:p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Appel de la fonction split () pour séparer toutes les commandes de ce fichier SQL. Le délimiteur est le point-virgule. </a:t>
            </a:r>
          </a:p>
          <a:p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À partir de là, nous utilisons une boucle «for» pour parcourir toutes les commandes.</a:t>
            </a:r>
          </a:p>
          <a:p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bloc </a:t>
            </a:r>
            <a:r>
              <a:rPr lang="fr-FR" sz="2000" dirty="0" err="1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try</a:t>
            </a:r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, condition "if" pour supprimer tous les caractères de fin (caractères à la fin d'une chaîne). Appel de </a:t>
            </a:r>
            <a:r>
              <a:rPr lang="fr-FR" sz="2000" dirty="0" err="1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cursor.execute</a:t>
            </a:r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pour exécuter la commande. </a:t>
            </a:r>
          </a:p>
          <a:p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Un bloc </a:t>
            </a:r>
            <a:r>
              <a:rPr lang="fr-FR" sz="2000" dirty="0" err="1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except</a:t>
            </a:r>
            <a:r>
              <a:rPr lang="fr-FR" sz="2000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est responsable de l'affichage des messages d'erreur en cas d'échec de la condition.</a:t>
            </a:r>
          </a:p>
          <a:p>
            <a:pPr marL="457200" indent="-457200">
              <a:buAutoNum type="alphaLcPeriod"/>
            </a:pPr>
            <a:endParaRPr lang="fr-FR" sz="1300" dirty="0">
              <a:solidFill>
                <a:srgbClr val="000000"/>
              </a:solidFill>
            </a:endParaRPr>
          </a:p>
          <a:p>
            <a:endParaRPr lang="fr-FR" sz="13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03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AFB8817-FDD7-3A48-92A4-C70CA4E1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fr-FR" sz="3100">
                <a:solidFill>
                  <a:srgbClr val="FFFFFF"/>
                </a:solidFill>
              </a:rPr>
              <a:t>b. L’algorithme d’insertion des produits en base de données</a:t>
            </a:r>
            <a:br>
              <a:rPr lang="fr-FR" sz="3100">
                <a:solidFill>
                  <a:srgbClr val="FFFFFF"/>
                </a:solidFill>
              </a:rPr>
            </a:br>
            <a:endParaRPr lang="fr-FR" sz="310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A3BDBF-32A5-9547-9ABA-744C28E62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fr-FR" sz="1700" dirty="0"/>
              <a:t>méthode appelée </a:t>
            </a:r>
            <a:r>
              <a:rPr lang="fr-FR" sz="1700" dirty="0" err="1"/>
              <a:t>insert_products</a:t>
            </a:r>
            <a:r>
              <a:rPr lang="fr-FR" sz="1700" dirty="0"/>
              <a:t> (). </a:t>
            </a:r>
          </a:p>
          <a:p>
            <a:r>
              <a:rPr lang="fr-FR" sz="1700" dirty="0"/>
              <a:t>fonction </a:t>
            </a:r>
            <a:r>
              <a:rPr lang="fr-FR" sz="1700" dirty="0" err="1"/>
              <a:t>replace_characters</a:t>
            </a:r>
            <a:r>
              <a:rPr lang="fr-FR" sz="1700" dirty="0"/>
              <a:t> () pour obtenir la syntaxe correcte pour les catégories de requêtes. </a:t>
            </a:r>
          </a:p>
          <a:p>
            <a:r>
              <a:rPr lang="fr-FR" sz="1700" dirty="0"/>
              <a:t>méthode </a:t>
            </a:r>
            <a:r>
              <a:rPr lang="fr-FR" sz="1700" dirty="0" err="1"/>
              <a:t>requests.get</a:t>
            </a:r>
            <a:r>
              <a:rPr lang="fr-FR" sz="1700" dirty="0"/>
              <a:t> () et décodage des résultats JSON (stockés dans la variable </a:t>
            </a:r>
            <a:r>
              <a:rPr lang="fr-FR" sz="1700" dirty="0" err="1"/>
              <a:t>result</a:t>
            </a:r>
            <a:r>
              <a:rPr lang="fr-FR" sz="1700" dirty="0"/>
              <a:t>) via la méthode </a:t>
            </a:r>
            <a:r>
              <a:rPr lang="fr-FR" sz="1700" dirty="0" err="1"/>
              <a:t>json.loads</a:t>
            </a:r>
            <a:r>
              <a:rPr lang="fr-FR" sz="1700" dirty="0"/>
              <a:t> (). </a:t>
            </a:r>
          </a:p>
          <a:p>
            <a:r>
              <a:rPr lang="fr-FR" sz="1700" dirty="0"/>
              <a:t>variable «i» pour parcourir de 0 à la longueur des résultats (nombre de produits). Affectation à chacun des produits les attributs du tableau «Produit» présenté dans le MPD. L'id est égal à i + 1. </a:t>
            </a:r>
          </a:p>
          <a:p>
            <a:r>
              <a:rPr lang="fr-FR" sz="1700" dirty="0"/>
              <a:t>Large bloc </a:t>
            </a:r>
            <a:r>
              <a:rPr lang="fr-FR" sz="1700" dirty="0" err="1"/>
              <a:t>try</a:t>
            </a:r>
            <a:r>
              <a:rPr lang="fr-FR" sz="1700" dirty="0"/>
              <a:t>  affecte ces attributs aux résultats JSON. </a:t>
            </a:r>
          </a:p>
          <a:p>
            <a:r>
              <a:rPr lang="fr-FR" sz="1700" dirty="0"/>
              <a:t>cas particulier: il est possible que </a:t>
            </a:r>
            <a:r>
              <a:rPr lang="fr-FR" sz="1700" dirty="0" err="1"/>
              <a:t>product_name_fr</a:t>
            </a:r>
            <a:r>
              <a:rPr lang="fr-FR" sz="1700" dirty="0"/>
              <a:t> dans l’API soit vide. Nous devons donc réaffecter cette variable au nom anglais du produit via une construction if / </a:t>
            </a:r>
            <a:r>
              <a:rPr lang="fr-FR" sz="1700" dirty="0" err="1"/>
              <a:t>else</a:t>
            </a:r>
            <a:r>
              <a:rPr lang="fr-FR" sz="1700" dirty="0"/>
              <a:t>. </a:t>
            </a:r>
          </a:p>
          <a:p>
            <a:r>
              <a:rPr lang="fr-FR" sz="1700" dirty="0"/>
              <a:t>Transformer également l'énergie en calories en divisant l'énergie par 4.184. </a:t>
            </a:r>
          </a:p>
          <a:p>
            <a:r>
              <a:rPr lang="fr-FR" sz="1700" dirty="0"/>
              <a:t>Dans le cas où une donnée est manquante (par exemple calories, matières grasses, sucres…), le bloc </a:t>
            </a:r>
            <a:r>
              <a:rPr lang="fr-FR" sz="1700" dirty="0" err="1"/>
              <a:t>except</a:t>
            </a:r>
            <a:r>
              <a:rPr lang="fr-FR" sz="1700" dirty="0"/>
              <a:t> appelle l'instruction </a:t>
            </a:r>
            <a:r>
              <a:rPr lang="fr-FR" sz="1700" dirty="0" err="1"/>
              <a:t>pass</a:t>
            </a:r>
            <a:r>
              <a:rPr lang="fr-FR" sz="1700" dirty="0"/>
              <a:t> à ne rien faire et ignore ce produit pour ne pas l'insérer.</a:t>
            </a:r>
          </a:p>
        </p:txBody>
      </p:sp>
    </p:spTree>
    <p:extLst>
      <p:ext uri="{BB962C8B-B14F-4D97-AF65-F5344CB8AC3E}">
        <p14:creationId xmlns:p14="http://schemas.microsoft.com/office/powerpoint/2010/main" val="2261515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59D792D-C07C-8A4A-90CA-C18E78DF3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fr-FR" sz="3400" dirty="0">
                <a:solidFill>
                  <a:srgbClr val="FFFFFF"/>
                </a:solidFill>
              </a:rPr>
              <a:t>c. Algorithme de récupération d'un produit plus sain:</a:t>
            </a:r>
            <a:br>
              <a:rPr lang="fr-FR" sz="3400" dirty="0">
                <a:solidFill>
                  <a:srgbClr val="FFFFFF"/>
                </a:solidFill>
              </a:rPr>
            </a:br>
            <a:endParaRPr lang="fr-FR" sz="3400" dirty="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EC35B5-1A14-9444-888E-11E8EF52B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Autofit/>
          </a:bodyPr>
          <a:lstStyle/>
          <a:p>
            <a:r>
              <a:rPr lang="fr-FR" dirty="0">
                <a:latin typeface="JasmineUPC" panose="02020603050405020304" pitchFamily="18" charset="-34"/>
                <a:cs typeface="JasmineUPC" panose="02020603050405020304" pitchFamily="18" charset="-34"/>
              </a:rPr>
              <a:t>Pour obtenir un substitut plus sain, il suffit de créer une requête SQL qui sélectionne tous les produits de la catégorie donnée ayant un score nutritionnel « a »:</a:t>
            </a:r>
          </a:p>
          <a:p>
            <a:r>
              <a:rPr lang="fr-FR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find_a_substitute</a:t>
            </a:r>
            <a:r>
              <a:rPr lang="fr-FR" dirty="0">
                <a:latin typeface="JasmineUPC" panose="02020603050405020304" pitchFamily="18" charset="-34"/>
                <a:cs typeface="JasmineUPC" panose="02020603050405020304" pitchFamily="18" charset="-34"/>
              </a:rPr>
              <a:t> =   "SELECT * FROM </a:t>
            </a:r>
            <a:r>
              <a:rPr lang="fr-FR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product</a:t>
            </a:r>
            <a:r>
              <a:rPr lang="fr-FR" dirty="0">
                <a:latin typeface="JasmineUPC" panose="02020603050405020304" pitchFamily="18" charset="-34"/>
                <a:cs typeface="JasmineUPC" panose="02020603050405020304" pitchFamily="18" charset="-34"/>
              </a:rPr>
              <a:t> WHERE </a:t>
            </a:r>
            <a:r>
              <a:rPr lang="fr-FR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nutri_score</a:t>
            </a:r>
            <a:r>
              <a:rPr lang="fr-FR" dirty="0">
                <a:latin typeface="JasmineUPC" panose="02020603050405020304" pitchFamily="18" charset="-34"/>
                <a:cs typeface="JasmineUPC" panose="02020603050405020304" pitchFamily="18" charset="-34"/>
              </a:rPr>
              <a:t> = 'a' ORDER BY RAND () LIMIT 1"</a:t>
            </a:r>
          </a:p>
          <a:p>
            <a:r>
              <a:rPr lang="fr-FR" dirty="0">
                <a:latin typeface="JasmineUPC" panose="02020603050405020304" pitchFamily="18" charset="-34"/>
                <a:cs typeface="JasmineUPC" panose="02020603050405020304" pitchFamily="18" charset="-34"/>
              </a:rPr>
              <a:t>Il est possible qu’il existe plusieurs substituts; nous devons donc nous limiter à un seul substitut, c’est pourquoi il a utilisé LIMIT 1 dans la requête. Ce devrait être un substitut aléatoire.</a:t>
            </a:r>
          </a:p>
        </p:txBody>
      </p:sp>
    </p:spTree>
    <p:extLst>
      <p:ext uri="{BB962C8B-B14F-4D97-AF65-F5344CB8AC3E}">
        <p14:creationId xmlns:p14="http://schemas.microsoft.com/office/powerpoint/2010/main" val="838775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EF52478-61F8-6A41-BED8-17EF75DC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V. Difficultés rencontrées et solutions trouvées </a:t>
            </a:r>
          </a:p>
        </p:txBody>
      </p:sp>
    </p:spTree>
    <p:extLst>
      <p:ext uri="{BB962C8B-B14F-4D97-AF65-F5344CB8AC3E}">
        <p14:creationId xmlns:p14="http://schemas.microsoft.com/office/powerpoint/2010/main" val="336340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1051</Words>
  <Application>Microsoft Macintosh PowerPoint</Application>
  <PresentationFormat>Grand écran</PresentationFormat>
  <Paragraphs>88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2" baseType="lpstr">
      <vt:lpstr>American Typewriter</vt:lpstr>
      <vt:lpstr>Arial</vt:lpstr>
      <vt:lpstr>Calibri</vt:lpstr>
      <vt:lpstr>Calibri Light</vt:lpstr>
      <vt:lpstr>Courier New</vt:lpstr>
      <vt:lpstr>JasmineUPC</vt:lpstr>
      <vt:lpstr>Wingdings</vt:lpstr>
      <vt:lpstr>Thème Office</vt:lpstr>
      <vt:lpstr>    Projet 5 Openclassrooms : Utilisez les données publiques de l'OpenFoodFacts </vt:lpstr>
      <vt:lpstr>Sommaire</vt:lpstr>
      <vt:lpstr>I. Généralités</vt:lpstr>
      <vt:lpstr>II. Contenu du projet</vt:lpstr>
      <vt:lpstr>III. Approche choisie</vt:lpstr>
      <vt:lpstr>IV. Choix des algorithmes</vt:lpstr>
      <vt:lpstr>b. L’algorithme d’insertion des produits en base de données </vt:lpstr>
      <vt:lpstr>c. Algorithme de récupération d'un produit plus sain: </vt:lpstr>
      <vt:lpstr>V. Difficultés rencontrées et solutions trouvées </vt:lpstr>
      <vt:lpstr>%i format: a number is required, not str</vt:lpstr>
      <vt:lpstr>#1451 - Cannot delete or update a parent row: a foreign key constraint fails  </vt:lpstr>
      <vt:lpstr>NameError: name '' is not defined</vt:lpstr>
      <vt:lpstr>Dépendances circulaires</vt:lpstr>
      <vt:lpstr>VI. Améliorations possibles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Projet 5 Openclassrooms : Utilisez les données publiques de l'OpenFoodFacts </dc:title>
  <dc:creator>Maxime J</dc:creator>
  <cp:lastModifiedBy>Maxime J</cp:lastModifiedBy>
  <cp:revision>8</cp:revision>
  <dcterms:created xsi:type="dcterms:W3CDTF">2019-04-19T09:32:26Z</dcterms:created>
  <dcterms:modified xsi:type="dcterms:W3CDTF">2019-04-19T09:39:31Z</dcterms:modified>
</cp:coreProperties>
</file>